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8" r:id="rId2"/>
    <p:sldId id="268" r:id="rId3"/>
    <p:sldId id="259" r:id="rId4"/>
    <p:sldId id="262" r:id="rId5"/>
    <p:sldId id="261" r:id="rId6"/>
    <p:sldId id="263" r:id="rId7"/>
    <p:sldId id="264" r:id="rId8"/>
    <p:sldId id="265" r:id="rId9"/>
    <p:sldId id="266" r:id="rId10"/>
    <p:sldId id="267" r:id="rId11"/>
    <p:sldId id="260" r:id="rId12"/>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6" userDrawn="1">
          <p15:clr>
            <a:srgbClr val="A4A3A4"/>
          </p15:clr>
        </p15:guide>
        <p15:guide id="2" pos="211" userDrawn="1">
          <p15:clr>
            <a:srgbClr val="A4A3A4"/>
          </p15:clr>
        </p15:guide>
        <p15:guide id="3" orient="horz" pos="407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706" autoAdjust="0"/>
    <p:restoredTop sz="94660"/>
  </p:normalViewPr>
  <p:slideViewPr>
    <p:cSldViewPr snapToGrid="0">
      <p:cViewPr varScale="1">
        <p:scale>
          <a:sx n="69" d="100"/>
          <a:sy n="69" d="100"/>
        </p:scale>
        <p:origin x="180" y="60"/>
      </p:cViewPr>
      <p:guideLst>
        <p:guide orient="horz" pos="346"/>
        <p:guide pos="211"/>
        <p:guide orient="horz" pos="4074"/>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4F7670-AAB0-4E15-82EB-D5A6556902E0}" type="datetimeFigureOut">
              <a:rPr lang="es-CL" smtClean="0"/>
              <a:t>07-09-2021</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76CAE8-2EA6-41D6-A4FA-F816B11D72B6}" type="slidenum">
              <a:rPr lang="es-CL" smtClean="0"/>
              <a:t>‹Nº›</a:t>
            </a:fld>
            <a:endParaRPr lang="es-CL"/>
          </a:p>
        </p:txBody>
      </p:sp>
    </p:spTree>
    <p:extLst>
      <p:ext uri="{BB962C8B-B14F-4D97-AF65-F5344CB8AC3E}">
        <p14:creationId xmlns:p14="http://schemas.microsoft.com/office/powerpoint/2010/main" val="263219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CL"/>
          </a:p>
        </p:txBody>
      </p:sp>
      <p:sp>
        <p:nvSpPr>
          <p:cNvPr id="4" name="Marcador de fecha 3"/>
          <p:cNvSpPr>
            <a:spLocks noGrp="1"/>
          </p:cNvSpPr>
          <p:nvPr>
            <p:ph type="dt" sz="half" idx="10"/>
          </p:nvPr>
        </p:nvSpPr>
        <p:spPr/>
        <p:txBody>
          <a:bodyPr/>
          <a:lstStyle/>
          <a:p>
            <a:fld id="{E56F25E1-2F19-491E-BA71-E3CA68BFB9BC}" type="datetimeFigureOut">
              <a:rPr lang="es-CL" smtClean="0"/>
              <a:t>07-09-2021</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8B8A1AC6-CB95-4177-B488-F6CDF5EE1152}" type="slidenum">
              <a:rPr lang="es-CL" smtClean="0"/>
              <a:t>‹Nº›</a:t>
            </a:fld>
            <a:endParaRPr lang="es-CL"/>
          </a:p>
        </p:txBody>
      </p:sp>
    </p:spTree>
    <p:extLst>
      <p:ext uri="{BB962C8B-B14F-4D97-AF65-F5344CB8AC3E}">
        <p14:creationId xmlns:p14="http://schemas.microsoft.com/office/powerpoint/2010/main" val="2375752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E56F25E1-2F19-491E-BA71-E3CA68BFB9BC}" type="datetimeFigureOut">
              <a:rPr lang="es-CL" smtClean="0"/>
              <a:t>07-09-2021</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8B8A1AC6-CB95-4177-B488-F6CDF5EE1152}" type="slidenum">
              <a:rPr lang="es-CL" smtClean="0"/>
              <a:t>‹Nº›</a:t>
            </a:fld>
            <a:endParaRPr lang="es-CL"/>
          </a:p>
        </p:txBody>
      </p:sp>
    </p:spTree>
    <p:extLst>
      <p:ext uri="{BB962C8B-B14F-4D97-AF65-F5344CB8AC3E}">
        <p14:creationId xmlns:p14="http://schemas.microsoft.com/office/powerpoint/2010/main" val="846978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E56F25E1-2F19-491E-BA71-E3CA68BFB9BC}" type="datetimeFigureOut">
              <a:rPr lang="es-CL" smtClean="0"/>
              <a:t>07-09-2021</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8B8A1AC6-CB95-4177-B488-F6CDF5EE1152}" type="slidenum">
              <a:rPr lang="es-CL" smtClean="0"/>
              <a:t>‹Nº›</a:t>
            </a:fld>
            <a:endParaRPr lang="es-CL"/>
          </a:p>
        </p:txBody>
      </p:sp>
    </p:spTree>
    <p:extLst>
      <p:ext uri="{BB962C8B-B14F-4D97-AF65-F5344CB8AC3E}">
        <p14:creationId xmlns:p14="http://schemas.microsoft.com/office/powerpoint/2010/main" val="32090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E56F25E1-2F19-491E-BA71-E3CA68BFB9BC}" type="datetimeFigureOut">
              <a:rPr lang="es-CL" smtClean="0"/>
              <a:t>07-09-2021</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8B8A1AC6-CB95-4177-B488-F6CDF5EE1152}" type="slidenum">
              <a:rPr lang="es-CL" smtClean="0"/>
              <a:t>‹Nº›</a:t>
            </a:fld>
            <a:endParaRPr lang="es-CL"/>
          </a:p>
        </p:txBody>
      </p:sp>
    </p:spTree>
    <p:extLst>
      <p:ext uri="{BB962C8B-B14F-4D97-AF65-F5344CB8AC3E}">
        <p14:creationId xmlns:p14="http://schemas.microsoft.com/office/powerpoint/2010/main" val="4269657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E56F25E1-2F19-491E-BA71-E3CA68BFB9BC}" type="datetimeFigureOut">
              <a:rPr lang="es-CL" smtClean="0"/>
              <a:t>07-09-2021</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8B8A1AC6-CB95-4177-B488-F6CDF5EE1152}" type="slidenum">
              <a:rPr lang="es-CL" smtClean="0"/>
              <a:t>‹Nº›</a:t>
            </a:fld>
            <a:endParaRPr lang="es-CL"/>
          </a:p>
        </p:txBody>
      </p:sp>
    </p:spTree>
    <p:extLst>
      <p:ext uri="{BB962C8B-B14F-4D97-AF65-F5344CB8AC3E}">
        <p14:creationId xmlns:p14="http://schemas.microsoft.com/office/powerpoint/2010/main" val="3168738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fecha 4"/>
          <p:cNvSpPr>
            <a:spLocks noGrp="1"/>
          </p:cNvSpPr>
          <p:nvPr>
            <p:ph type="dt" sz="half" idx="10"/>
          </p:nvPr>
        </p:nvSpPr>
        <p:spPr/>
        <p:txBody>
          <a:bodyPr/>
          <a:lstStyle/>
          <a:p>
            <a:fld id="{E56F25E1-2F19-491E-BA71-E3CA68BFB9BC}" type="datetimeFigureOut">
              <a:rPr lang="es-CL" smtClean="0"/>
              <a:t>07-09-2021</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8B8A1AC6-CB95-4177-B488-F6CDF5EE1152}" type="slidenum">
              <a:rPr lang="es-CL" smtClean="0"/>
              <a:t>‹Nº›</a:t>
            </a:fld>
            <a:endParaRPr lang="es-CL"/>
          </a:p>
        </p:txBody>
      </p:sp>
    </p:spTree>
    <p:extLst>
      <p:ext uri="{BB962C8B-B14F-4D97-AF65-F5344CB8AC3E}">
        <p14:creationId xmlns:p14="http://schemas.microsoft.com/office/powerpoint/2010/main" val="3121324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Marcador de fecha 6"/>
          <p:cNvSpPr>
            <a:spLocks noGrp="1"/>
          </p:cNvSpPr>
          <p:nvPr>
            <p:ph type="dt" sz="half" idx="10"/>
          </p:nvPr>
        </p:nvSpPr>
        <p:spPr/>
        <p:txBody>
          <a:bodyPr/>
          <a:lstStyle/>
          <a:p>
            <a:fld id="{E56F25E1-2F19-491E-BA71-E3CA68BFB9BC}" type="datetimeFigureOut">
              <a:rPr lang="es-CL" smtClean="0"/>
              <a:t>07-09-2021</a:t>
            </a:fld>
            <a:endParaRPr lang="es-CL"/>
          </a:p>
        </p:txBody>
      </p:sp>
      <p:sp>
        <p:nvSpPr>
          <p:cNvPr id="8" name="Marcador de pie de página 7"/>
          <p:cNvSpPr>
            <a:spLocks noGrp="1"/>
          </p:cNvSpPr>
          <p:nvPr>
            <p:ph type="ftr" sz="quarter" idx="11"/>
          </p:nvPr>
        </p:nvSpPr>
        <p:spPr/>
        <p:txBody>
          <a:bodyPr/>
          <a:lstStyle/>
          <a:p>
            <a:endParaRPr lang="es-CL"/>
          </a:p>
        </p:txBody>
      </p:sp>
      <p:sp>
        <p:nvSpPr>
          <p:cNvPr id="9" name="Marcador de número de diapositiva 8"/>
          <p:cNvSpPr>
            <a:spLocks noGrp="1"/>
          </p:cNvSpPr>
          <p:nvPr>
            <p:ph type="sldNum" sz="quarter" idx="12"/>
          </p:nvPr>
        </p:nvSpPr>
        <p:spPr/>
        <p:txBody>
          <a:bodyPr/>
          <a:lstStyle/>
          <a:p>
            <a:fld id="{8B8A1AC6-CB95-4177-B488-F6CDF5EE1152}" type="slidenum">
              <a:rPr lang="es-CL" smtClean="0"/>
              <a:t>‹Nº›</a:t>
            </a:fld>
            <a:endParaRPr lang="es-CL"/>
          </a:p>
        </p:txBody>
      </p:sp>
    </p:spTree>
    <p:extLst>
      <p:ext uri="{BB962C8B-B14F-4D97-AF65-F5344CB8AC3E}">
        <p14:creationId xmlns:p14="http://schemas.microsoft.com/office/powerpoint/2010/main" val="1330858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fecha 2"/>
          <p:cNvSpPr>
            <a:spLocks noGrp="1"/>
          </p:cNvSpPr>
          <p:nvPr>
            <p:ph type="dt" sz="half" idx="10"/>
          </p:nvPr>
        </p:nvSpPr>
        <p:spPr/>
        <p:txBody>
          <a:bodyPr/>
          <a:lstStyle/>
          <a:p>
            <a:fld id="{E56F25E1-2F19-491E-BA71-E3CA68BFB9BC}" type="datetimeFigureOut">
              <a:rPr lang="es-CL" smtClean="0"/>
              <a:t>07-09-2021</a:t>
            </a:fld>
            <a:endParaRPr lang="es-CL"/>
          </a:p>
        </p:txBody>
      </p:sp>
      <p:sp>
        <p:nvSpPr>
          <p:cNvPr id="4" name="Marcador de pie de página 3"/>
          <p:cNvSpPr>
            <a:spLocks noGrp="1"/>
          </p:cNvSpPr>
          <p:nvPr>
            <p:ph type="ftr" sz="quarter" idx="11"/>
          </p:nvPr>
        </p:nvSpPr>
        <p:spPr/>
        <p:txBody>
          <a:bodyPr/>
          <a:lstStyle/>
          <a:p>
            <a:endParaRPr lang="es-CL"/>
          </a:p>
        </p:txBody>
      </p:sp>
      <p:sp>
        <p:nvSpPr>
          <p:cNvPr id="5" name="Marcador de número de diapositiva 4"/>
          <p:cNvSpPr>
            <a:spLocks noGrp="1"/>
          </p:cNvSpPr>
          <p:nvPr>
            <p:ph type="sldNum" sz="quarter" idx="12"/>
          </p:nvPr>
        </p:nvSpPr>
        <p:spPr/>
        <p:txBody>
          <a:bodyPr/>
          <a:lstStyle/>
          <a:p>
            <a:fld id="{8B8A1AC6-CB95-4177-B488-F6CDF5EE1152}" type="slidenum">
              <a:rPr lang="es-CL" smtClean="0"/>
              <a:t>‹Nº›</a:t>
            </a:fld>
            <a:endParaRPr lang="es-CL"/>
          </a:p>
        </p:txBody>
      </p:sp>
    </p:spTree>
    <p:extLst>
      <p:ext uri="{BB962C8B-B14F-4D97-AF65-F5344CB8AC3E}">
        <p14:creationId xmlns:p14="http://schemas.microsoft.com/office/powerpoint/2010/main" val="847310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56F25E1-2F19-491E-BA71-E3CA68BFB9BC}" type="datetimeFigureOut">
              <a:rPr lang="es-CL" smtClean="0"/>
              <a:t>07-09-2021</a:t>
            </a:fld>
            <a:endParaRPr lang="es-CL"/>
          </a:p>
        </p:txBody>
      </p:sp>
      <p:sp>
        <p:nvSpPr>
          <p:cNvPr id="3" name="Marcador de pie de página 2"/>
          <p:cNvSpPr>
            <a:spLocks noGrp="1"/>
          </p:cNvSpPr>
          <p:nvPr>
            <p:ph type="ftr" sz="quarter" idx="11"/>
          </p:nvPr>
        </p:nvSpPr>
        <p:spPr/>
        <p:txBody>
          <a:bodyPr/>
          <a:lstStyle/>
          <a:p>
            <a:endParaRPr lang="es-CL"/>
          </a:p>
        </p:txBody>
      </p:sp>
      <p:sp>
        <p:nvSpPr>
          <p:cNvPr id="4" name="Marcador de número de diapositiva 3"/>
          <p:cNvSpPr>
            <a:spLocks noGrp="1"/>
          </p:cNvSpPr>
          <p:nvPr>
            <p:ph type="sldNum" sz="quarter" idx="12"/>
          </p:nvPr>
        </p:nvSpPr>
        <p:spPr/>
        <p:txBody>
          <a:bodyPr/>
          <a:lstStyle/>
          <a:p>
            <a:fld id="{8B8A1AC6-CB95-4177-B488-F6CDF5EE1152}" type="slidenum">
              <a:rPr lang="es-CL" smtClean="0"/>
              <a:t>‹Nº›</a:t>
            </a:fld>
            <a:endParaRPr lang="es-CL"/>
          </a:p>
        </p:txBody>
      </p:sp>
    </p:spTree>
    <p:extLst>
      <p:ext uri="{BB962C8B-B14F-4D97-AF65-F5344CB8AC3E}">
        <p14:creationId xmlns:p14="http://schemas.microsoft.com/office/powerpoint/2010/main" val="1822482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E56F25E1-2F19-491E-BA71-E3CA68BFB9BC}" type="datetimeFigureOut">
              <a:rPr lang="es-CL" smtClean="0"/>
              <a:t>07-09-2021</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8B8A1AC6-CB95-4177-B488-F6CDF5EE1152}" type="slidenum">
              <a:rPr lang="es-CL" smtClean="0"/>
              <a:t>‹Nº›</a:t>
            </a:fld>
            <a:endParaRPr lang="es-CL"/>
          </a:p>
        </p:txBody>
      </p:sp>
    </p:spTree>
    <p:extLst>
      <p:ext uri="{BB962C8B-B14F-4D97-AF65-F5344CB8AC3E}">
        <p14:creationId xmlns:p14="http://schemas.microsoft.com/office/powerpoint/2010/main" val="782046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E56F25E1-2F19-491E-BA71-E3CA68BFB9BC}" type="datetimeFigureOut">
              <a:rPr lang="es-CL" smtClean="0"/>
              <a:t>07-09-2021</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8B8A1AC6-CB95-4177-B488-F6CDF5EE1152}" type="slidenum">
              <a:rPr lang="es-CL" smtClean="0"/>
              <a:t>‹Nº›</a:t>
            </a:fld>
            <a:endParaRPr lang="es-CL"/>
          </a:p>
        </p:txBody>
      </p:sp>
    </p:spTree>
    <p:extLst>
      <p:ext uri="{BB962C8B-B14F-4D97-AF65-F5344CB8AC3E}">
        <p14:creationId xmlns:p14="http://schemas.microsoft.com/office/powerpoint/2010/main" val="3612784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6F25E1-2F19-491E-BA71-E3CA68BFB9BC}" type="datetimeFigureOut">
              <a:rPr lang="es-CL" smtClean="0"/>
              <a:t>07-09-2021</a:t>
            </a:fld>
            <a:endParaRPr lang="es-C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8A1AC6-CB95-4177-B488-F6CDF5EE1152}" type="slidenum">
              <a:rPr lang="es-CL" smtClean="0"/>
              <a:t>‹Nº›</a:t>
            </a:fld>
            <a:endParaRPr lang="es-CL"/>
          </a:p>
        </p:txBody>
      </p:sp>
    </p:spTree>
    <p:extLst>
      <p:ext uri="{BB962C8B-B14F-4D97-AF65-F5344CB8AC3E}">
        <p14:creationId xmlns:p14="http://schemas.microsoft.com/office/powerpoint/2010/main" val="33425504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p:cNvPicPr>
            <a:picLocks noChangeAspect="1"/>
          </p:cNvPicPr>
          <p:nvPr/>
        </p:nvPicPr>
        <p:blipFill rotWithShape="1">
          <a:blip r:embed="rId2" cstate="print">
            <a:extLst>
              <a:ext uri="{28A0092B-C50C-407E-A947-70E740481C1C}">
                <a14:useLocalDpi xmlns:a14="http://schemas.microsoft.com/office/drawing/2010/main" val="0"/>
              </a:ext>
            </a:extLst>
          </a:blip>
          <a:srcRect t="21431"/>
          <a:stretch/>
        </p:blipFill>
        <p:spPr>
          <a:xfrm>
            <a:off x="-1" y="-7700"/>
            <a:ext cx="6179128" cy="6865699"/>
          </a:xfrm>
          <a:prstGeom prst="rect">
            <a:avLst/>
          </a:prstGeom>
        </p:spPr>
      </p:pic>
      <p:pic>
        <p:nvPicPr>
          <p:cNvPr id="9" name="Imagen 8"/>
          <p:cNvPicPr>
            <a:picLocks noChangeAspect="1"/>
          </p:cNvPicPr>
          <p:nvPr/>
        </p:nvPicPr>
        <p:blipFill rotWithShape="1">
          <a:blip r:embed="rId2" cstate="print">
            <a:extLst>
              <a:ext uri="{28A0092B-C50C-407E-A947-70E740481C1C}">
                <a14:useLocalDpi xmlns:a14="http://schemas.microsoft.com/office/drawing/2010/main" val="0"/>
              </a:ext>
            </a:extLst>
          </a:blip>
          <a:srcRect l="10541" t="7505" r="47752" b="78041"/>
          <a:stretch/>
        </p:blipFill>
        <p:spPr>
          <a:xfrm>
            <a:off x="6179127" y="2466109"/>
            <a:ext cx="4017818" cy="1969188"/>
          </a:xfrm>
          <a:prstGeom prst="rect">
            <a:avLst/>
          </a:prstGeom>
        </p:spPr>
      </p:pic>
    </p:spTree>
    <p:extLst>
      <p:ext uri="{BB962C8B-B14F-4D97-AF65-F5344CB8AC3E}">
        <p14:creationId xmlns:p14="http://schemas.microsoft.com/office/powerpoint/2010/main" val="9041330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p:cNvGrpSpPr/>
          <p:nvPr/>
        </p:nvGrpSpPr>
        <p:grpSpPr>
          <a:xfrm>
            <a:off x="0" y="1"/>
            <a:ext cx="12192001" cy="6857999"/>
            <a:chOff x="0" y="1"/>
            <a:chExt cx="12192001" cy="6857999"/>
          </a:xfrm>
        </p:grpSpPr>
        <p:pic>
          <p:nvPicPr>
            <p:cNvPr id="4" name="Picture 7"/>
            <p:cNvPicPr/>
            <p:nvPr/>
          </p:nvPicPr>
          <p:blipFill>
            <a:blip r:embed="rId2">
              <a:extLst>
                <a:ext uri="{28A0092B-C50C-407E-A947-70E740481C1C}">
                  <a14:useLocalDpi xmlns:a14="http://schemas.microsoft.com/office/drawing/2010/main" val="0"/>
                </a:ext>
              </a:extLst>
            </a:blip>
            <a:stretch>
              <a:fillRect/>
            </a:stretch>
          </p:blipFill>
          <p:spPr>
            <a:xfrm>
              <a:off x="0" y="6642847"/>
              <a:ext cx="12192001" cy="215153"/>
            </a:xfrm>
            <a:prstGeom prst="rect">
              <a:avLst/>
            </a:prstGeom>
          </p:spPr>
        </p:pic>
        <p:pic>
          <p:nvPicPr>
            <p:cNvPr id="5" name="Picture 1"/>
            <p:cNvPicPr/>
            <p:nvPr/>
          </p:nvPicPr>
          <p:blipFill>
            <a:blip r:embed="rId3">
              <a:extLst>
                <a:ext uri="{28A0092B-C50C-407E-A947-70E740481C1C}">
                  <a14:useLocalDpi xmlns:a14="http://schemas.microsoft.com/office/drawing/2010/main" val="0"/>
                </a:ext>
              </a:extLst>
            </a:blip>
            <a:stretch>
              <a:fillRect/>
            </a:stretch>
          </p:blipFill>
          <p:spPr>
            <a:xfrm>
              <a:off x="9938929" y="1"/>
              <a:ext cx="1866992" cy="147917"/>
            </a:xfrm>
            <a:prstGeom prst="rect">
              <a:avLst/>
            </a:prstGeom>
          </p:spPr>
        </p:pic>
        <p:pic>
          <p:nvPicPr>
            <p:cNvPr id="6" name="Picture 3"/>
            <p:cNvPicPr/>
            <p:nvPr/>
          </p:nvPicPr>
          <p:blipFill>
            <a:blip r:embed="rId4" cstate="print">
              <a:extLst>
                <a:ext uri="{28A0092B-C50C-407E-A947-70E740481C1C}">
                  <a14:useLocalDpi xmlns:a14="http://schemas.microsoft.com/office/drawing/2010/main" val="0"/>
                </a:ext>
              </a:extLst>
            </a:blip>
            <a:stretch>
              <a:fillRect/>
            </a:stretch>
          </p:blipFill>
          <p:spPr>
            <a:xfrm>
              <a:off x="5129939" y="147918"/>
              <a:ext cx="7062061" cy="348028"/>
            </a:xfrm>
            <a:prstGeom prst="rect">
              <a:avLst/>
            </a:prstGeom>
          </p:spPr>
        </p:pic>
      </p:grpSp>
    </p:spTree>
    <p:extLst>
      <p:ext uri="{BB962C8B-B14F-4D97-AF65-F5344CB8AC3E}">
        <p14:creationId xmlns:p14="http://schemas.microsoft.com/office/powerpoint/2010/main" val="19662128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69" y="0"/>
            <a:ext cx="12189631" cy="6858000"/>
          </a:xfrm>
          <a:prstGeom prst="rect">
            <a:avLst/>
          </a:prstGeom>
        </p:spPr>
      </p:pic>
    </p:spTree>
    <p:extLst>
      <p:ext uri="{BB962C8B-B14F-4D97-AF65-F5344CB8AC3E}">
        <p14:creationId xmlns:p14="http://schemas.microsoft.com/office/powerpoint/2010/main" val="32283335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4" y="0"/>
            <a:ext cx="12187066" cy="6858000"/>
          </a:xfrm>
          <a:prstGeom prst="rect">
            <a:avLst/>
          </a:prstGeom>
        </p:spPr>
      </p:pic>
      <p:sp>
        <p:nvSpPr>
          <p:cNvPr id="2" name="CuadroTexto 1"/>
          <p:cNvSpPr txBox="1"/>
          <p:nvPr/>
        </p:nvSpPr>
        <p:spPr>
          <a:xfrm>
            <a:off x="7164648" y="5364460"/>
            <a:ext cx="4752109" cy="1200329"/>
          </a:xfrm>
          <a:prstGeom prst="rect">
            <a:avLst/>
          </a:prstGeom>
          <a:solidFill>
            <a:schemeClr val="bg1"/>
          </a:solidFill>
        </p:spPr>
        <p:txBody>
          <a:bodyPr wrap="square" rtlCol="0" anchor="ctr">
            <a:spAutoFit/>
          </a:bodyPr>
          <a:lstStyle/>
          <a:p>
            <a:endParaRPr lang="es-MX" sz="2400" dirty="0" smtClean="0">
              <a:latin typeface="Verdana" panose="020B0604030504040204" pitchFamily="34" charset="0"/>
              <a:ea typeface="Verdana" panose="020B0604030504040204" pitchFamily="34" charset="0"/>
            </a:endParaRPr>
          </a:p>
          <a:p>
            <a:r>
              <a:rPr lang="es-MX" sz="2400" b="1" dirty="0">
                <a:solidFill>
                  <a:srgbClr val="006A5A"/>
                </a:solidFill>
                <a:latin typeface="Verdana" panose="020B0604030504040204" pitchFamily="34" charset="0"/>
                <a:ea typeface="Times New Roman" panose="02020603050405020304" pitchFamily="18" charset="0"/>
                <a:cs typeface="Times New Roman" panose="02020603050405020304" pitchFamily="18" charset="0"/>
              </a:rPr>
              <a:t>CÓDIGO B – </a:t>
            </a:r>
            <a:r>
              <a:rPr lang="es-MX" sz="2400" b="1" dirty="0" smtClean="0">
                <a:solidFill>
                  <a:srgbClr val="006A5A"/>
                </a:solidFill>
                <a:latin typeface="Verdana" panose="020B0604030504040204" pitchFamily="34" charset="0"/>
                <a:ea typeface="Times New Roman" panose="02020603050405020304" pitchFamily="18" charset="0"/>
                <a:cs typeface="Times New Roman" panose="02020603050405020304" pitchFamily="18" charset="0"/>
              </a:rPr>
              <a:t>XX</a:t>
            </a:r>
            <a:endParaRPr lang="es-MX" sz="2400" dirty="0" smtClean="0">
              <a:latin typeface="Verdana" panose="020B0604030504040204" pitchFamily="34" charset="0"/>
              <a:ea typeface="Verdana" panose="020B0604030504040204" pitchFamily="34" charset="0"/>
            </a:endParaRPr>
          </a:p>
          <a:p>
            <a:endParaRPr lang="es-CL"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6519657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p:cNvGrpSpPr/>
          <p:nvPr/>
        </p:nvGrpSpPr>
        <p:grpSpPr>
          <a:xfrm>
            <a:off x="0" y="1"/>
            <a:ext cx="12192001" cy="6857999"/>
            <a:chOff x="0" y="1"/>
            <a:chExt cx="12192001" cy="6857999"/>
          </a:xfrm>
        </p:grpSpPr>
        <p:pic>
          <p:nvPicPr>
            <p:cNvPr id="4" name="Picture 7"/>
            <p:cNvPicPr/>
            <p:nvPr/>
          </p:nvPicPr>
          <p:blipFill>
            <a:blip r:embed="rId2">
              <a:extLst>
                <a:ext uri="{28A0092B-C50C-407E-A947-70E740481C1C}">
                  <a14:useLocalDpi xmlns:a14="http://schemas.microsoft.com/office/drawing/2010/main" val="0"/>
                </a:ext>
              </a:extLst>
            </a:blip>
            <a:stretch>
              <a:fillRect/>
            </a:stretch>
          </p:blipFill>
          <p:spPr>
            <a:xfrm>
              <a:off x="0" y="6642847"/>
              <a:ext cx="12192001" cy="215153"/>
            </a:xfrm>
            <a:prstGeom prst="rect">
              <a:avLst/>
            </a:prstGeom>
          </p:spPr>
        </p:pic>
        <p:pic>
          <p:nvPicPr>
            <p:cNvPr id="5" name="Picture 1"/>
            <p:cNvPicPr/>
            <p:nvPr/>
          </p:nvPicPr>
          <p:blipFill>
            <a:blip r:embed="rId3">
              <a:extLst>
                <a:ext uri="{28A0092B-C50C-407E-A947-70E740481C1C}">
                  <a14:useLocalDpi xmlns:a14="http://schemas.microsoft.com/office/drawing/2010/main" val="0"/>
                </a:ext>
              </a:extLst>
            </a:blip>
            <a:stretch>
              <a:fillRect/>
            </a:stretch>
          </p:blipFill>
          <p:spPr>
            <a:xfrm>
              <a:off x="9938929" y="1"/>
              <a:ext cx="1866992" cy="147917"/>
            </a:xfrm>
            <a:prstGeom prst="rect">
              <a:avLst/>
            </a:prstGeom>
          </p:spPr>
        </p:pic>
        <p:pic>
          <p:nvPicPr>
            <p:cNvPr id="6" name="Picture 3"/>
            <p:cNvPicPr/>
            <p:nvPr/>
          </p:nvPicPr>
          <p:blipFill>
            <a:blip r:embed="rId4" cstate="print">
              <a:extLst>
                <a:ext uri="{28A0092B-C50C-407E-A947-70E740481C1C}">
                  <a14:useLocalDpi xmlns:a14="http://schemas.microsoft.com/office/drawing/2010/main" val="0"/>
                </a:ext>
              </a:extLst>
            </a:blip>
            <a:stretch>
              <a:fillRect/>
            </a:stretch>
          </p:blipFill>
          <p:spPr>
            <a:xfrm>
              <a:off x="5129939" y="147918"/>
              <a:ext cx="7062061" cy="348028"/>
            </a:xfrm>
            <a:prstGeom prst="rect">
              <a:avLst/>
            </a:prstGeom>
          </p:spPr>
        </p:pic>
      </p:grpSp>
      <p:sp>
        <p:nvSpPr>
          <p:cNvPr id="8" name="Rectángulo 7"/>
          <p:cNvSpPr/>
          <p:nvPr/>
        </p:nvSpPr>
        <p:spPr>
          <a:xfrm>
            <a:off x="480646" y="714289"/>
            <a:ext cx="7020534" cy="5472267"/>
          </a:xfrm>
          <a:prstGeom prst="rect">
            <a:avLst/>
          </a:prstGeom>
        </p:spPr>
        <p:txBody>
          <a:bodyPr wrap="square">
            <a:spAutoFit/>
          </a:bodyPr>
          <a:lstStyle/>
          <a:p>
            <a:pPr>
              <a:lnSpc>
                <a:spcPct val="115000"/>
              </a:lnSpc>
              <a:spcAft>
                <a:spcPts val="0"/>
              </a:spcAft>
              <a:tabLst>
                <a:tab pos="180340" algn="l"/>
                <a:tab pos="4572000" algn="l"/>
              </a:tabLst>
            </a:pPr>
            <a:r>
              <a:rPr lang="es-ES" sz="3600" b="1" dirty="0" smtClean="0">
                <a:solidFill>
                  <a:srgbClr val="5383CF"/>
                </a:solidFill>
                <a:effectLst/>
                <a:latin typeface="Verdana" panose="020B0604030504040204" pitchFamily="34" charset="0"/>
                <a:ea typeface="Times New Roman" panose="02020603050405020304" pitchFamily="18" charset="0"/>
                <a:cs typeface="Times New Roman" panose="02020603050405020304" pitchFamily="18" charset="0"/>
              </a:rPr>
              <a:t> </a:t>
            </a:r>
            <a:endParaRPr lang="es-CL"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tabLst>
                <a:tab pos="180340" algn="l"/>
                <a:tab pos="4572000" algn="l"/>
              </a:tabLst>
            </a:pPr>
            <a:r>
              <a:rPr lang="es-ES" sz="2800" b="1" dirty="0" smtClean="0">
                <a:solidFill>
                  <a:srgbClr val="006A5A"/>
                </a:solidFill>
                <a:effectLst/>
                <a:latin typeface="Verdana" panose="020B0604030504040204" pitchFamily="34" charset="0"/>
                <a:ea typeface="Times New Roman" panose="02020603050405020304" pitchFamily="18" charset="0"/>
                <a:cs typeface="Times New Roman" panose="02020603050405020304" pitchFamily="18" charset="0"/>
              </a:rPr>
              <a:t>1. Título</a:t>
            </a:r>
            <a:endParaRPr lang="es-CL"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tabLst>
                <a:tab pos="4572000" algn="l"/>
              </a:tabLst>
            </a:pPr>
            <a:r>
              <a:rPr lang="es-ES" sz="2000" dirty="0" smtClean="0">
                <a:effectLst/>
                <a:latin typeface="Verdana" panose="020B0604030504040204" pitchFamily="34" charset="0"/>
                <a:ea typeface="Times New Roman" panose="02020603050405020304" pitchFamily="18" charset="0"/>
                <a:cs typeface="Times New Roman" panose="02020603050405020304" pitchFamily="18" charset="0"/>
              </a:rPr>
              <a:t>1.1 Subtítulo</a:t>
            </a:r>
            <a:endParaRPr lang="es-CL"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tabLst>
                <a:tab pos="180340" algn="l"/>
                <a:tab pos="4572000" algn="l"/>
              </a:tabLst>
            </a:pPr>
            <a:endParaRPr lang="es-ES" sz="2800" dirty="0">
              <a:latin typeface="Verdana" panose="020B0604030504040204" pitchFamily="34" charset="0"/>
              <a:ea typeface="Times New Roman" panose="02020603050405020304" pitchFamily="18" charset="0"/>
              <a:cs typeface="Times New Roman" panose="02020603050405020304" pitchFamily="18" charset="0"/>
            </a:endParaRPr>
          </a:p>
          <a:p>
            <a:pPr>
              <a:lnSpc>
                <a:spcPct val="115000"/>
              </a:lnSpc>
              <a:spcAft>
                <a:spcPts val="0"/>
              </a:spcAft>
              <a:tabLst>
                <a:tab pos="180340" algn="l"/>
                <a:tab pos="4572000" algn="l"/>
              </a:tabLst>
            </a:pPr>
            <a:r>
              <a:rPr lang="es-ES" sz="1400" dirty="0" smtClean="0">
                <a:latin typeface="Verdana" panose="020B0604030504040204" pitchFamily="34" charset="0"/>
                <a:ea typeface="Times New Roman" panose="02020603050405020304" pitchFamily="18" charset="0"/>
                <a:cs typeface="Times New Roman" panose="02020603050405020304" pitchFamily="18" charset="0"/>
              </a:rPr>
              <a:t>Texto </a:t>
            </a:r>
            <a:r>
              <a:rPr lang="es-ES" sz="1400" dirty="0">
                <a:latin typeface="Verdana" panose="020B0604030504040204" pitchFamily="34" charset="0"/>
                <a:ea typeface="Times New Roman" panose="02020603050405020304" pitchFamily="18" charset="0"/>
                <a:cs typeface="Times New Roman" panose="02020603050405020304" pitchFamily="18" charset="0"/>
              </a:rPr>
              <a:t>continuo. Nuevo párrafo, texto continuo nuevo párrafo texto continuo texto continuo nuevo párrafo texto continuo texto continuo nuevo párrafo texto continuo texto continuo nuevo párrafo texto continuo texto continuo nuevo párrafo texto continuo texto continuo nuevo párrafo texto continuo texto continuo nuevo párrafo texto continuo texto continuo nuevo párrafo texto continuo texto continuo nuevo párrafo texto continuo texto continuo nuevo párrafo texto continuo texto continuo nuevo párrafo texto continuo texto continuo nuevo párrafo texto continuo.</a:t>
            </a:r>
            <a:endParaRPr lang="es-CL"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tabLst>
                <a:tab pos="180340" algn="l"/>
                <a:tab pos="4572000" algn="l"/>
              </a:tabLst>
            </a:pPr>
            <a:r>
              <a:rPr lang="es-ES" sz="1400" dirty="0">
                <a:latin typeface="Verdana" panose="020B0604030504040204" pitchFamily="34" charset="0"/>
                <a:ea typeface="Times New Roman" panose="02020603050405020304" pitchFamily="18" charset="0"/>
                <a:cs typeface="Times New Roman" panose="02020603050405020304" pitchFamily="18" charset="0"/>
              </a:rPr>
              <a:t> </a:t>
            </a:r>
            <a:endParaRPr lang="es-CL"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tabLst>
                <a:tab pos="180340" algn="l"/>
                <a:tab pos="4572000" algn="l"/>
              </a:tabLst>
            </a:pPr>
            <a:r>
              <a:rPr lang="es-ES" sz="1400" dirty="0">
                <a:latin typeface="Verdana" panose="020B0604030504040204" pitchFamily="34" charset="0"/>
                <a:ea typeface="Times New Roman" panose="02020603050405020304" pitchFamily="18" charset="0"/>
                <a:cs typeface="Times New Roman" panose="02020603050405020304" pitchFamily="18" charset="0"/>
              </a:rPr>
              <a:t>Nuevo párrafo, salto de línea para nuevo párrafo texto continuo texto continuo nuevo párrafo texto continuo texto continuo nuevo párrafo texto continuo texto continuo nuevo </a:t>
            </a:r>
            <a:r>
              <a:rPr lang="es-ES" sz="1600" dirty="0">
                <a:latin typeface="Verdana" panose="020B0604030504040204" pitchFamily="34" charset="0"/>
                <a:ea typeface="Times New Roman" panose="02020603050405020304" pitchFamily="18" charset="0"/>
                <a:cs typeface="Times New Roman" panose="02020603050405020304" pitchFamily="18" charset="0"/>
              </a:rPr>
              <a:t>párrafo texto continuo texto continuo nuevo.</a:t>
            </a:r>
            <a:endParaRPr lang="es-CL"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2176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p:cNvGrpSpPr/>
          <p:nvPr/>
        </p:nvGrpSpPr>
        <p:grpSpPr>
          <a:xfrm>
            <a:off x="0" y="1"/>
            <a:ext cx="12192001" cy="6857999"/>
            <a:chOff x="0" y="1"/>
            <a:chExt cx="12192001" cy="6857999"/>
          </a:xfrm>
        </p:grpSpPr>
        <p:pic>
          <p:nvPicPr>
            <p:cNvPr id="4" name="Picture 7"/>
            <p:cNvPicPr/>
            <p:nvPr/>
          </p:nvPicPr>
          <p:blipFill>
            <a:blip r:embed="rId2">
              <a:extLst>
                <a:ext uri="{28A0092B-C50C-407E-A947-70E740481C1C}">
                  <a14:useLocalDpi xmlns:a14="http://schemas.microsoft.com/office/drawing/2010/main" val="0"/>
                </a:ext>
              </a:extLst>
            </a:blip>
            <a:stretch>
              <a:fillRect/>
            </a:stretch>
          </p:blipFill>
          <p:spPr>
            <a:xfrm>
              <a:off x="0" y="6642847"/>
              <a:ext cx="12192001" cy="215153"/>
            </a:xfrm>
            <a:prstGeom prst="rect">
              <a:avLst/>
            </a:prstGeom>
          </p:spPr>
        </p:pic>
        <p:pic>
          <p:nvPicPr>
            <p:cNvPr id="5" name="Picture 1"/>
            <p:cNvPicPr/>
            <p:nvPr/>
          </p:nvPicPr>
          <p:blipFill>
            <a:blip r:embed="rId3">
              <a:extLst>
                <a:ext uri="{28A0092B-C50C-407E-A947-70E740481C1C}">
                  <a14:useLocalDpi xmlns:a14="http://schemas.microsoft.com/office/drawing/2010/main" val="0"/>
                </a:ext>
              </a:extLst>
            </a:blip>
            <a:stretch>
              <a:fillRect/>
            </a:stretch>
          </p:blipFill>
          <p:spPr>
            <a:xfrm>
              <a:off x="9938929" y="1"/>
              <a:ext cx="1866992" cy="147917"/>
            </a:xfrm>
            <a:prstGeom prst="rect">
              <a:avLst/>
            </a:prstGeom>
          </p:spPr>
        </p:pic>
        <p:pic>
          <p:nvPicPr>
            <p:cNvPr id="6" name="Picture 3"/>
            <p:cNvPicPr/>
            <p:nvPr/>
          </p:nvPicPr>
          <p:blipFill>
            <a:blip r:embed="rId4" cstate="print">
              <a:extLst>
                <a:ext uri="{28A0092B-C50C-407E-A947-70E740481C1C}">
                  <a14:useLocalDpi xmlns:a14="http://schemas.microsoft.com/office/drawing/2010/main" val="0"/>
                </a:ext>
              </a:extLst>
            </a:blip>
            <a:stretch>
              <a:fillRect/>
            </a:stretch>
          </p:blipFill>
          <p:spPr>
            <a:xfrm>
              <a:off x="5129939" y="147918"/>
              <a:ext cx="7062061" cy="348028"/>
            </a:xfrm>
            <a:prstGeom prst="rect">
              <a:avLst/>
            </a:prstGeom>
          </p:spPr>
        </p:pic>
      </p:grpSp>
      <p:sp>
        <p:nvSpPr>
          <p:cNvPr id="7" name="Rectángulo 6"/>
          <p:cNvSpPr/>
          <p:nvPr/>
        </p:nvSpPr>
        <p:spPr>
          <a:xfrm>
            <a:off x="334963" y="1819213"/>
            <a:ext cx="9603966" cy="2257541"/>
          </a:xfrm>
          <a:prstGeom prst="rect">
            <a:avLst/>
          </a:prstGeom>
        </p:spPr>
        <p:txBody>
          <a:bodyPr wrap="square">
            <a:spAutoFit/>
          </a:bodyPr>
          <a:lstStyle/>
          <a:p>
            <a:pPr lvl="1" algn="just">
              <a:spcAft>
                <a:spcPts val="0"/>
              </a:spcAft>
            </a:pPr>
            <a:r>
              <a:rPr lang="es-ES" sz="1400" dirty="0">
                <a:latin typeface="Verdana" panose="020B0604030504040204" pitchFamily="34" charset="0"/>
                <a:ea typeface="Times New Roman" panose="02020603050405020304" pitchFamily="18" charset="0"/>
                <a:cs typeface="Times New Roman" panose="02020603050405020304" pitchFamily="18" charset="0"/>
              </a:rPr>
              <a:t>Presentación Digital: </a:t>
            </a:r>
            <a:endParaRPr lang="es-CL" sz="1400" dirty="0">
              <a:latin typeface="Verdana" panose="020B0604030504040204" pitchFamily="34" charset="0"/>
              <a:ea typeface="Times New Roman" panose="02020603050405020304" pitchFamily="18" charset="0"/>
              <a:cs typeface="Times New Roman" panose="02020603050405020304" pitchFamily="18" charset="0"/>
            </a:endParaRPr>
          </a:p>
          <a:p>
            <a:pPr marL="457200" algn="just">
              <a:spcAft>
                <a:spcPts val="0"/>
              </a:spcAft>
            </a:pPr>
            <a:r>
              <a:rPr lang="es-ES" sz="1400" dirty="0">
                <a:latin typeface="Verdana" panose="020B0604030504040204" pitchFamily="34" charset="0"/>
                <a:ea typeface="Times New Roman" panose="02020603050405020304" pitchFamily="18" charset="0"/>
                <a:cs typeface="Times New Roman" panose="02020603050405020304" pitchFamily="18" charset="0"/>
              </a:rPr>
              <a:t> </a:t>
            </a:r>
            <a:endParaRPr lang="es-CL" sz="1400" dirty="0">
              <a:latin typeface="Verdana" panose="020B060403050404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es-ES" sz="1400" dirty="0">
                <a:latin typeface="Verdana" panose="020B0604030504040204" pitchFamily="34" charset="0"/>
                <a:ea typeface="Times New Roman" panose="02020603050405020304" pitchFamily="18" charset="0"/>
                <a:cs typeface="Times New Roman" panose="02020603050405020304" pitchFamily="18" charset="0"/>
              </a:rPr>
              <a:t>Será obligatoria la presentación de una síntesis o memoria del proyecto en formato </a:t>
            </a:r>
            <a:r>
              <a:rPr lang="es-ES" sz="1400" dirty="0" err="1">
                <a:latin typeface="Verdana" panose="020B0604030504040204" pitchFamily="34" charset="0"/>
                <a:ea typeface="Times New Roman" panose="02020603050405020304" pitchFamily="18" charset="0"/>
                <a:cs typeface="Times New Roman" panose="02020603050405020304" pitchFamily="18" charset="0"/>
              </a:rPr>
              <a:t>Power</a:t>
            </a:r>
            <a:r>
              <a:rPr lang="es-ES" sz="1400" dirty="0">
                <a:latin typeface="Verdana" panose="020B0604030504040204" pitchFamily="34" charset="0"/>
                <a:ea typeface="Times New Roman" panose="02020603050405020304" pitchFamily="18" charset="0"/>
                <a:cs typeface="Times New Roman" panose="02020603050405020304" pitchFamily="18" charset="0"/>
              </a:rPr>
              <a:t> Point y copia en PDF, o formato equivalente, de no más de 10 diapositivas, que explique de manera congruente el proyecto</a:t>
            </a:r>
            <a:r>
              <a:rPr lang="es-ES" sz="1400" dirty="0" smtClean="0">
                <a:latin typeface="Verdana" panose="020B0604030504040204" pitchFamily="34" charset="0"/>
                <a:ea typeface="Times New Roman" panose="02020603050405020304" pitchFamily="18" charset="0"/>
                <a:cs typeface="Times New Roman" panose="02020603050405020304" pitchFamily="18" charset="0"/>
              </a:rPr>
              <a:t>.</a:t>
            </a:r>
          </a:p>
          <a:p>
            <a:pPr algn="just">
              <a:lnSpc>
                <a:spcPct val="115000"/>
              </a:lnSpc>
              <a:spcAft>
                <a:spcPts val="0"/>
              </a:spcAft>
            </a:pPr>
            <a:endParaRPr lang="es-CL" sz="1400" dirty="0">
              <a:latin typeface="Verdana" panose="020B060403050404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es-ES" sz="1400" dirty="0">
                <a:latin typeface="Verdana" panose="020B0604030504040204" pitchFamily="34" charset="0"/>
                <a:ea typeface="Times New Roman" panose="02020603050405020304" pitchFamily="18" charset="0"/>
                <a:cs typeface="Times New Roman" panose="02020603050405020304" pitchFamily="18" charset="0"/>
              </a:rPr>
              <a:t>Además de la presentación en formato </a:t>
            </a:r>
            <a:r>
              <a:rPr lang="es-ES" sz="1400" dirty="0" err="1">
                <a:latin typeface="Verdana" panose="020B0604030504040204" pitchFamily="34" charset="0"/>
                <a:ea typeface="Times New Roman" panose="02020603050405020304" pitchFamily="18" charset="0"/>
                <a:cs typeface="Times New Roman" panose="02020603050405020304" pitchFamily="18" charset="0"/>
              </a:rPr>
              <a:t>Power</a:t>
            </a:r>
            <a:r>
              <a:rPr lang="es-ES" sz="1400" dirty="0">
                <a:latin typeface="Verdana" panose="020B0604030504040204" pitchFamily="34" charset="0"/>
                <a:ea typeface="Times New Roman" panose="02020603050405020304" pitchFamily="18" charset="0"/>
                <a:cs typeface="Times New Roman" panose="02020603050405020304" pitchFamily="18" charset="0"/>
              </a:rPr>
              <a:t> Point, este CD o DVD contendrá una versión de las láminas presentadas en formato PDF, las planimetrías en formato DWG y las imágenes en TIFF o JPG. El disco deberá entregarse en una caja/sobre para su protección. </a:t>
            </a:r>
            <a:endParaRPr lang="es-CL" sz="1400" dirty="0">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03975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p:cNvGrpSpPr/>
          <p:nvPr/>
        </p:nvGrpSpPr>
        <p:grpSpPr>
          <a:xfrm>
            <a:off x="0" y="1"/>
            <a:ext cx="12192001" cy="6857999"/>
            <a:chOff x="0" y="1"/>
            <a:chExt cx="12192001" cy="6857999"/>
          </a:xfrm>
        </p:grpSpPr>
        <p:pic>
          <p:nvPicPr>
            <p:cNvPr id="4" name="Picture 7"/>
            <p:cNvPicPr/>
            <p:nvPr/>
          </p:nvPicPr>
          <p:blipFill>
            <a:blip r:embed="rId2">
              <a:extLst>
                <a:ext uri="{28A0092B-C50C-407E-A947-70E740481C1C}">
                  <a14:useLocalDpi xmlns:a14="http://schemas.microsoft.com/office/drawing/2010/main" val="0"/>
                </a:ext>
              </a:extLst>
            </a:blip>
            <a:stretch>
              <a:fillRect/>
            </a:stretch>
          </p:blipFill>
          <p:spPr>
            <a:xfrm>
              <a:off x="0" y="6642847"/>
              <a:ext cx="12192001" cy="215153"/>
            </a:xfrm>
            <a:prstGeom prst="rect">
              <a:avLst/>
            </a:prstGeom>
          </p:spPr>
        </p:pic>
        <p:pic>
          <p:nvPicPr>
            <p:cNvPr id="5" name="Picture 1"/>
            <p:cNvPicPr/>
            <p:nvPr/>
          </p:nvPicPr>
          <p:blipFill>
            <a:blip r:embed="rId3">
              <a:extLst>
                <a:ext uri="{28A0092B-C50C-407E-A947-70E740481C1C}">
                  <a14:useLocalDpi xmlns:a14="http://schemas.microsoft.com/office/drawing/2010/main" val="0"/>
                </a:ext>
              </a:extLst>
            </a:blip>
            <a:stretch>
              <a:fillRect/>
            </a:stretch>
          </p:blipFill>
          <p:spPr>
            <a:xfrm>
              <a:off x="9938929" y="1"/>
              <a:ext cx="1866992" cy="147917"/>
            </a:xfrm>
            <a:prstGeom prst="rect">
              <a:avLst/>
            </a:prstGeom>
          </p:spPr>
        </p:pic>
        <p:pic>
          <p:nvPicPr>
            <p:cNvPr id="6" name="Picture 3"/>
            <p:cNvPicPr/>
            <p:nvPr/>
          </p:nvPicPr>
          <p:blipFill>
            <a:blip r:embed="rId4" cstate="print">
              <a:extLst>
                <a:ext uri="{28A0092B-C50C-407E-A947-70E740481C1C}">
                  <a14:useLocalDpi xmlns:a14="http://schemas.microsoft.com/office/drawing/2010/main" val="0"/>
                </a:ext>
              </a:extLst>
            </a:blip>
            <a:stretch>
              <a:fillRect/>
            </a:stretch>
          </p:blipFill>
          <p:spPr>
            <a:xfrm>
              <a:off x="5129939" y="147918"/>
              <a:ext cx="7062061" cy="348028"/>
            </a:xfrm>
            <a:prstGeom prst="rect">
              <a:avLst/>
            </a:prstGeom>
          </p:spPr>
        </p:pic>
      </p:grpSp>
    </p:spTree>
    <p:extLst>
      <p:ext uri="{BB962C8B-B14F-4D97-AF65-F5344CB8AC3E}">
        <p14:creationId xmlns:p14="http://schemas.microsoft.com/office/powerpoint/2010/main" val="30329022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p:cNvGrpSpPr/>
          <p:nvPr/>
        </p:nvGrpSpPr>
        <p:grpSpPr>
          <a:xfrm>
            <a:off x="0" y="1"/>
            <a:ext cx="12192001" cy="6857999"/>
            <a:chOff x="0" y="1"/>
            <a:chExt cx="12192001" cy="6857999"/>
          </a:xfrm>
        </p:grpSpPr>
        <p:pic>
          <p:nvPicPr>
            <p:cNvPr id="4" name="Picture 7"/>
            <p:cNvPicPr/>
            <p:nvPr/>
          </p:nvPicPr>
          <p:blipFill>
            <a:blip r:embed="rId2">
              <a:extLst>
                <a:ext uri="{28A0092B-C50C-407E-A947-70E740481C1C}">
                  <a14:useLocalDpi xmlns:a14="http://schemas.microsoft.com/office/drawing/2010/main" val="0"/>
                </a:ext>
              </a:extLst>
            </a:blip>
            <a:stretch>
              <a:fillRect/>
            </a:stretch>
          </p:blipFill>
          <p:spPr>
            <a:xfrm>
              <a:off x="0" y="6642847"/>
              <a:ext cx="12192001" cy="215153"/>
            </a:xfrm>
            <a:prstGeom prst="rect">
              <a:avLst/>
            </a:prstGeom>
          </p:spPr>
        </p:pic>
        <p:pic>
          <p:nvPicPr>
            <p:cNvPr id="5" name="Picture 1"/>
            <p:cNvPicPr/>
            <p:nvPr/>
          </p:nvPicPr>
          <p:blipFill>
            <a:blip r:embed="rId3">
              <a:extLst>
                <a:ext uri="{28A0092B-C50C-407E-A947-70E740481C1C}">
                  <a14:useLocalDpi xmlns:a14="http://schemas.microsoft.com/office/drawing/2010/main" val="0"/>
                </a:ext>
              </a:extLst>
            </a:blip>
            <a:stretch>
              <a:fillRect/>
            </a:stretch>
          </p:blipFill>
          <p:spPr>
            <a:xfrm>
              <a:off x="9938929" y="1"/>
              <a:ext cx="1866992" cy="147917"/>
            </a:xfrm>
            <a:prstGeom prst="rect">
              <a:avLst/>
            </a:prstGeom>
          </p:spPr>
        </p:pic>
        <p:pic>
          <p:nvPicPr>
            <p:cNvPr id="6" name="Picture 3"/>
            <p:cNvPicPr/>
            <p:nvPr/>
          </p:nvPicPr>
          <p:blipFill>
            <a:blip r:embed="rId4" cstate="print">
              <a:extLst>
                <a:ext uri="{28A0092B-C50C-407E-A947-70E740481C1C}">
                  <a14:useLocalDpi xmlns:a14="http://schemas.microsoft.com/office/drawing/2010/main" val="0"/>
                </a:ext>
              </a:extLst>
            </a:blip>
            <a:stretch>
              <a:fillRect/>
            </a:stretch>
          </p:blipFill>
          <p:spPr>
            <a:xfrm>
              <a:off x="5129939" y="147918"/>
              <a:ext cx="7062061" cy="348028"/>
            </a:xfrm>
            <a:prstGeom prst="rect">
              <a:avLst/>
            </a:prstGeom>
          </p:spPr>
        </p:pic>
      </p:grpSp>
    </p:spTree>
    <p:extLst>
      <p:ext uri="{BB962C8B-B14F-4D97-AF65-F5344CB8AC3E}">
        <p14:creationId xmlns:p14="http://schemas.microsoft.com/office/powerpoint/2010/main" val="24638234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p:cNvGrpSpPr/>
          <p:nvPr/>
        </p:nvGrpSpPr>
        <p:grpSpPr>
          <a:xfrm>
            <a:off x="0" y="1"/>
            <a:ext cx="12192001" cy="6857999"/>
            <a:chOff x="0" y="1"/>
            <a:chExt cx="12192001" cy="6857999"/>
          </a:xfrm>
        </p:grpSpPr>
        <p:pic>
          <p:nvPicPr>
            <p:cNvPr id="4" name="Picture 7"/>
            <p:cNvPicPr/>
            <p:nvPr/>
          </p:nvPicPr>
          <p:blipFill>
            <a:blip r:embed="rId2">
              <a:extLst>
                <a:ext uri="{28A0092B-C50C-407E-A947-70E740481C1C}">
                  <a14:useLocalDpi xmlns:a14="http://schemas.microsoft.com/office/drawing/2010/main" val="0"/>
                </a:ext>
              </a:extLst>
            </a:blip>
            <a:stretch>
              <a:fillRect/>
            </a:stretch>
          </p:blipFill>
          <p:spPr>
            <a:xfrm>
              <a:off x="0" y="6642847"/>
              <a:ext cx="12192001" cy="215153"/>
            </a:xfrm>
            <a:prstGeom prst="rect">
              <a:avLst/>
            </a:prstGeom>
          </p:spPr>
        </p:pic>
        <p:pic>
          <p:nvPicPr>
            <p:cNvPr id="5" name="Picture 1"/>
            <p:cNvPicPr/>
            <p:nvPr/>
          </p:nvPicPr>
          <p:blipFill>
            <a:blip r:embed="rId3">
              <a:extLst>
                <a:ext uri="{28A0092B-C50C-407E-A947-70E740481C1C}">
                  <a14:useLocalDpi xmlns:a14="http://schemas.microsoft.com/office/drawing/2010/main" val="0"/>
                </a:ext>
              </a:extLst>
            </a:blip>
            <a:stretch>
              <a:fillRect/>
            </a:stretch>
          </p:blipFill>
          <p:spPr>
            <a:xfrm>
              <a:off x="9938929" y="1"/>
              <a:ext cx="1866992" cy="147917"/>
            </a:xfrm>
            <a:prstGeom prst="rect">
              <a:avLst/>
            </a:prstGeom>
          </p:spPr>
        </p:pic>
        <p:pic>
          <p:nvPicPr>
            <p:cNvPr id="6" name="Picture 3"/>
            <p:cNvPicPr/>
            <p:nvPr/>
          </p:nvPicPr>
          <p:blipFill>
            <a:blip r:embed="rId4" cstate="print">
              <a:extLst>
                <a:ext uri="{28A0092B-C50C-407E-A947-70E740481C1C}">
                  <a14:useLocalDpi xmlns:a14="http://schemas.microsoft.com/office/drawing/2010/main" val="0"/>
                </a:ext>
              </a:extLst>
            </a:blip>
            <a:stretch>
              <a:fillRect/>
            </a:stretch>
          </p:blipFill>
          <p:spPr>
            <a:xfrm>
              <a:off x="5129939" y="147918"/>
              <a:ext cx="7062061" cy="348028"/>
            </a:xfrm>
            <a:prstGeom prst="rect">
              <a:avLst/>
            </a:prstGeom>
          </p:spPr>
        </p:pic>
      </p:grpSp>
    </p:spTree>
    <p:extLst>
      <p:ext uri="{BB962C8B-B14F-4D97-AF65-F5344CB8AC3E}">
        <p14:creationId xmlns:p14="http://schemas.microsoft.com/office/powerpoint/2010/main" val="40411621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p:cNvGrpSpPr/>
          <p:nvPr/>
        </p:nvGrpSpPr>
        <p:grpSpPr>
          <a:xfrm>
            <a:off x="0" y="1"/>
            <a:ext cx="12192001" cy="6857999"/>
            <a:chOff x="0" y="1"/>
            <a:chExt cx="12192001" cy="6857999"/>
          </a:xfrm>
        </p:grpSpPr>
        <p:pic>
          <p:nvPicPr>
            <p:cNvPr id="4" name="Picture 7"/>
            <p:cNvPicPr/>
            <p:nvPr/>
          </p:nvPicPr>
          <p:blipFill>
            <a:blip r:embed="rId2">
              <a:extLst>
                <a:ext uri="{28A0092B-C50C-407E-A947-70E740481C1C}">
                  <a14:useLocalDpi xmlns:a14="http://schemas.microsoft.com/office/drawing/2010/main" val="0"/>
                </a:ext>
              </a:extLst>
            </a:blip>
            <a:stretch>
              <a:fillRect/>
            </a:stretch>
          </p:blipFill>
          <p:spPr>
            <a:xfrm>
              <a:off x="0" y="6642847"/>
              <a:ext cx="12192001" cy="215153"/>
            </a:xfrm>
            <a:prstGeom prst="rect">
              <a:avLst/>
            </a:prstGeom>
          </p:spPr>
        </p:pic>
        <p:pic>
          <p:nvPicPr>
            <p:cNvPr id="5" name="Picture 1"/>
            <p:cNvPicPr/>
            <p:nvPr/>
          </p:nvPicPr>
          <p:blipFill>
            <a:blip r:embed="rId3">
              <a:extLst>
                <a:ext uri="{28A0092B-C50C-407E-A947-70E740481C1C}">
                  <a14:useLocalDpi xmlns:a14="http://schemas.microsoft.com/office/drawing/2010/main" val="0"/>
                </a:ext>
              </a:extLst>
            </a:blip>
            <a:stretch>
              <a:fillRect/>
            </a:stretch>
          </p:blipFill>
          <p:spPr>
            <a:xfrm>
              <a:off x="9938929" y="1"/>
              <a:ext cx="1866992" cy="147917"/>
            </a:xfrm>
            <a:prstGeom prst="rect">
              <a:avLst/>
            </a:prstGeom>
          </p:spPr>
        </p:pic>
        <p:pic>
          <p:nvPicPr>
            <p:cNvPr id="6" name="Picture 3"/>
            <p:cNvPicPr/>
            <p:nvPr/>
          </p:nvPicPr>
          <p:blipFill>
            <a:blip r:embed="rId4" cstate="print">
              <a:extLst>
                <a:ext uri="{28A0092B-C50C-407E-A947-70E740481C1C}">
                  <a14:useLocalDpi xmlns:a14="http://schemas.microsoft.com/office/drawing/2010/main" val="0"/>
                </a:ext>
              </a:extLst>
            </a:blip>
            <a:stretch>
              <a:fillRect/>
            </a:stretch>
          </p:blipFill>
          <p:spPr>
            <a:xfrm>
              <a:off x="5129939" y="147918"/>
              <a:ext cx="7062061" cy="348028"/>
            </a:xfrm>
            <a:prstGeom prst="rect">
              <a:avLst/>
            </a:prstGeom>
          </p:spPr>
        </p:pic>
      </p:grpSp>
    </p:spTree>
    <p:extLst>
      <p:ext uri="{BB962C8B-B14F-4D97-AF65-F5344CB8AC3E}">
        <p14:creationId xmlns:p14="http://schemas.microsoft.com/office/powerpoint/2010/main" val="4435819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p:cNvGrpSpPr/>
          <p:nvPr/>
        </p:nvGrpSpPr>
        <p:grpSpPr>
          <a:xfrm>
            <a:off x="0" y="1"/>
            <a:ext cx="12192001" cy="6857999"/>
            <a:chOff x="0" y="1"/>
            <a:chExt cx="12192001" cy="6857999"/>
          </a:xfrm>
        </p:grpSpPr>
        <p:pic>
          <p:nvPicPr>
            <p:cNvPr id="4" name="Picture 7"/>
            <p:cNvPicPr/>
            <p:nvPr/>
          </p:nvPicPr>
          <p:blipFill>
            <a:blip r:embed="rId2">
              <a:extLst>
                <a:ext uri="{28A0092B-C50C-407E-A947-70E740481C1C}">
                  <a14:useLocalDpi xmlns:a14="http://schemas.microsoft.com/office/drawing/2010/main" val="0"/>
                </a:ext>
              </a:extLst>
            </a:blip>
            <a:stretch>
              <a:fillRect/>
            </a:stretch>
          </p:blipFill>
          <p:spPr>
            <a:xfrm>
              <a:off x="0" y="6642847"/>
              <a:ext cx="12192001" cy="215153"/>
            </a:xfrm>
            <a:prstGeom prst="rect">
              <a:avLst/>
            </a:prstGeom>
          </p:spPr>
        </p:pic>
        <p:pic>
          <p:nvPicPr>
            <p:cNvPr id="5" name="Picture 1"/>
            <p:cNvPicPr/>
            <p:nvPr/>
          </p:nvPicPr>
          <p:blipFill>
            <a:blip r:embed="rId3">
              <a:extLst>
                <a:ext uri="{28A0092B-C50C-407E-A947-70E740481C1C}">
                  <a14:useLocalDpi xmlns:a14="http://schemas.microsoft.com/office/drawing/2010/main" val="0"/>
                </a:ext>
              </a:extLst>
            </a:blip>
            <a:stretch>
              <a:fillRect/>
            </a:stretch>
          </p:blipFill>
          <p:spPr>
            <a:xfrm>
              <a:off x="9938929" y="1"/>
              <a:ext cx="1866992" cy="147917"/>
            </a:xfrm>
            <a:prstGeom prst="rect">
              <a:avLst/>
            </a:prstGeom>
          </p:spPr>
        </p:pic>
        <p:pic>
          <p:nvPicPr>
            <p:cNvPr id="6" name="Picture 3"/>
            <p:cNvPicPr/>
            <p:nvPr/>
          </p:nvPicPr>
          <p:blipFill>
            <a:blip r:embed="rId4" cstate="print">
              <a:extLst>
                <a:ext uri="{28A0092B-C50C-407E-A947-70E740481C1C}">
                  <a14:useLocalDpi xmlns:a14="http://schemas.microsoft.com/office/drawing/2010/main" val="0"/>
                </a:ext>
              </a:extLst>
            </a:blip>
            <a:stretch>
              <a:fillRect/>
            </a:stretch>
          </p:blipFill>
          <p:spPr>
            <a:xfrm>
              <a:off x="5129939" y="147918"/>
              <a:ext cx="7062061" cy="348028"/>
            </a:xfrm>
            <a:prstGeom prst="rect">
              <a:avLst/>
            </a:prstGeom>
          </p:spPr>
        </p:pic>
      </p:grpSp>
    </p:spTree>
    <p:extLst>
      <p:ext uri="{BB962C8B-B14F-4D97-AF65-F5344CB8AC3E}">
        <p14:creationId xmlns:p14="http://schemas.microsoft.com/office/powerpoint/2010/main" val="229808478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291</TotalTime>
  <Words>7</Words>
  <Application>Microsoft Office PowerPoint</Application>
  <PresentationFormat>Panorámica</PresentationFormat>
  <Paragraphs>14</Paragraphs>
  <Slides>11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Arial</vt:lpstr>
      <vt:lpstr>Calibri</vt:lpstr>
      <vt:lpstr>Calibri Light</vt:lpstr>
      <vt:lpstr>Times New Roman</vt:lpstr>
      <vt:lpstr>Verdana</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Suilan</dc:creator>
  <cp:lastModifiedBy>Usuario</cp:lastModifiedBy>
  <cp:revision>7</cp:revision>
  <dcterms:created xsi:type="dcterms:W3CDTF">2021-09-03T14:26:15Z</dcterms:created>
  <dcterms:modified xsi:type="dcterms:W3CDTF">2021-09-07T20:33:12Z</dcterms:modified>
</cp:coreProperties>
</file>