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</p:sldMasterIdLst>
  <p:notesMasterIdLst>
    <p:notesMasterId r:id="rId3"/>
  </p:notesMasterIdLst>
  <p:sldIdLst>
    <p:sldId id="262" r:id="rId2"/>
  </p:sldIdLst>
  <p:sldSz cx="10163175" cy="11430000"/>
  <p:notesSz cx="6858000" cy="9144000"/>
  <p:defaultTextStyle>
    <a:defPPr>
      <a:defRPr lang="es-CL"/>
    </a:defPPr>
    <a:lvl1pPr marL="0" algn="l" defTabSz="1233891" rtl="0" eaLnBrk="1" latinLnBrk="0" hangingPunct="1">
      <a:defRPr sz="2429" kern="1200">
        <a:solidFill>
          <a:schemeClr val="tx1"/>
        </a:solidFill>
        <a:latin typeface="+mn-lt"/>
        <a:ea typeface="+mn-ea"/>
        <a:cs typeface="+mn-cs"/>
      </a:defRPr>
    </a:lvl1pPr>
    <a:lvl2pPr marL="616946" algn="l" defTabSz="1233891" rtl="0" eaLnBrk="1" latinLnBrk="0" hangingPunct="1">
      <a:defRPr sz="2429" kern="1200">
        <a:solidFill>
          <a:schemeClr val="tx1"/>
        </a:solidFill>
        <a:latin typeface="+mn-lt"/>
        <a:ea typeface="+mn-ea"/>
        <a:cs typeface="+mn-cs"/>
      </a:defRPr>
    </a:lvl2pPr>
    <a:lvl3pPr marL="1233891" algn="l" defTabSz="1233891" rtl="0" eaLnBrk="1" latinLnBrk="0" hangingPunct="1">
      <a:defRPr sz="2429" kern="1200">
        <a:solidFill>
          <a:schemeClr val="tx1"/>
        </a:solidFill>
        <a:latin typeface="+mn-lt"/>
        <a:ea typeface="+mn-ea"/>
        <a:cs typeface="+mn-cs"/>
      </a:defRPr>
    </a:lvl3pPr>
    <a:lvl4pPr marL="1850837" algn="l" defTabSz="1233891" rtl="0" eaLnBrk="1" latinLnBrk="0" hangingPunct="1">
      <a:defRPr sz="2429" kern="1200">
        <a:solidFill>
          <a:schemeClr val="tx1"/>
        </a:solidFill>
        <a:latin typeface="+mn-lt"/>
        <a:ea typeface="+mn-ea"/>
        <a:cs typeface="+mn-cs"/>
      </a:defRPr>
    </a:lvl4pPr>
    <a:lvl5pPr marL="2467783" algn="l" defTabSz="1233891" rtl="0" eaLnBrk="1" latinLnBrk="0" hangingPunct="1">
      <a:defRPr sz="2429" kern="1200">
        <a:solidFill>
          <a:schemeClr val="tx1"/>
        </a:solidFill>
        <a:latin typeface="+mn-lt"/>
        <a:ea typeface="+mn-ea"/>
        <a:cs typeface="+mn-cs"/>
      </a:defRPr>
    </a:lvl5pPr>
    <a:lvl6pPr marL="3084728" algn="l" defTabSz="1233891" rtl="0" eaLnBrk="1" latinLnBrk="0" hangingPunct="1">
      <a:defRPr sz="2429" kern="1200">
        <a:solidFill>
          <a:schemeClr val="tx1"/>
        </a:solidFill>
        <a:latin typeface="+mn-lt"/>
        <a:ea typeface="+mn-ea"/>
        <a:cs typeface="+mn-cs"/>
      </a:defRPr>
    </a:lvl6pPr>
    <a:lvl7pPr marL="3701674" algn="l" defTabSz="1233891" rtl="0" eaLnBrk="1" latinLnBrk="0" hangingPunct="1">
      <a:defRPr sz="2429" kern="1200">
        <a:solidFill>
          <a:schemeClr val="tx1"/>
        </a:solidFill>
        <a:latin typeface="+mn-lt"/>
        <a:ea typeface="+mn-ea"/>
        <a:cs typeface="+mn-cs"/>
      </a:defRPr>
    </a:lvl7pPr>
    <a:lvl8pPr marL="4318620" algn="l" defTabSz="1233891" rtl="0" eaLnBrk="1" latinLnBrk="0" hangingPunct="1">
      <a:defRPr sz="2429" kern="1200">
        <a:solidFill>
          <a:schemeClr val="tx1"/>
        </a:solidFill>
        <a:latin typeface="+mn-lt"/>
        <a:ea typeface="+mn-ea"/>
        <a:cs typeface="+mn-cs"/>
      </a:defRPr>
    </a:lvl8pPr>
    <a:lvl9pPr marL="4935565" algn="l" defTabSz="1233891" rtl="0" eaLnBrk="1" latinLnBrk="0" hangingPunct="1">
      <a:defRPr sz="24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025" userDrawn="1">
          <p15:clr>
            <a:srgbClr val="A4A3A4"/>
          </p15:clr>
        </p15:guide>
        <p15:guide id="2" pos="72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3C46"/>
    <a:srgbClr val="0F69B4"/>
    <a:srgbClr val="EEEEED"/>
    <a:srgbClr val="0063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28"/>
    <p:restoredTop sz="94496"/>
  </p:normalViewPr>
  <p:slideViewPr>
    <p:cSldViewPr snapToGrid="0" snapToObjects="1" showGuides="1">
      <p:cViewPr>
        <p:scale>
          <a:sx n="66" d="100"/>
          <a:sy n="66" d="100"/>
        </p:scale>
        <p:origin x="1500" y="-1662"/>
      </p:cViewPr>
      <p:guideLst>
        <p:guide orient="horz" pos="7025"/>
        <p:guide pos="7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317BDA-2FF0-5247-B364-2F9C6558C363}" type="datetimeFigureOut">
              <a:rPr lang="es-CL" smtClean="0"/>
              <a:t>31-08-2022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057400" y="1143000"/>
            <a:ext cx="27432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33B4A-EA47-EB48-BFA6-C46DD25786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9087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33891" rtl="0" eaLnBrk="1" latinLnBrk="0" hangingPunct="1">
      <a:defRPr sz="1619" kern="1200">
        <a:solidFill>
          <a:schemeClr val="tx1"/>
        </a:solidFill>
        <a:latin typeface="+mn-lt"/>
        <a:ea typeface="+mn-ea"/>
        <a:cs typeface="+mn-cs"/>
      </a:defRPr>
    </a:lvl1pPr>
    <a:lvl2pPr marL="616946" algn="l" defTabSz="1233891" rtl="0" eaLnBrk="1" latinLnBrk="0" hangingPunct="1">
      <a:defRPr sz="1619" kern="1200">
        <a:solidFill>
          <a:schemeClr val="tx1"/>
        </a:solidFill>
        <a:latin typeface="+mn-lt"/>
        <a:ea typeface="+mn-ea"/>
        <a:cs typeface="+mn-cs"/>
      </a:defRPr>
    </a:lvl2pPr>
    <a:lvl3pPr marL="1233891" algn="l" defTabSz="1233891" rtl="0" eaLnBrk="1" latinLnBrk="0" hangingPunct="1">
      <a:defRPr sz="1619" kern="1200">
        <a:solidFill>
          <a:schemeClr val="tx1"/>
        </a:solidFill>
        <a:latin typeface="+mn-lt"/>
        <a:ea typeface="+mn-ea"/>
        <a:cs typeface="+mn-cs"/>
      </a:defRPr>
    </a:lvl3pPr>
    <a:lvl4pPr marL="1850837" algn="l" defTabSz="1233891" rtl="0" eaLnBrk="1" latinLnBrk="0" hangingPunct="1">
      <a:defRPr sz="1619" kern="1200">
        <a:solidFill>
          <a:schemeClr val="tx1"/>
        </a:solidFill>
        <a:latin typeface="+mn-lt"/>
        <a:ea typeface="+mn-ea"/>
        <a:cs typeface="+mn-cs"/>
      </a:defRPr>
    </a:lvl4pPr>
    <a:lvl5pPr marL="2467783" algn="l" defTabSz="1233891" rtl="0" eaLnBrk="1" latinLnBrk="0" hangingPunct="1">
      <a:defRPr sz="1619" kern="1200">
        <a:solidFill>
          <a:schemeClr val="tx1"/>
        </a:solidFill>
        <a:latin typeface="+mn-lt"/>
        <a:ea typeface="+mn-ea"/>
        <a:cs typeface="+mn-cs"/>
      </a:defRPr>
    </a:lvl5pPr>
    <a:lvl6pPr marL="3084728" algn="l" defTabSz="1233891" rtl="0" eaLnBrk="1" latinLnBrk="0" hangingPunct="1">
      <a:defRPr sz="1619" kern="1200">
        <a:solidFill>
          <a:schemeClr val="tx1"/>
        </a:solidFill>
        <a:latin typeface="+mn-lt"/>
        <a:ea typeface="+mn-ea"/>
        <a:cs typeface="+mn-cs"/>
      </a:defRPr>
    </a:lvl6pPr>
    <a:lvl7pPr marL="3701674" algn="l" defTabSz="1233891" rtl="0" eaLnBrk="1" latinLnBrk="0" hangingPunct="1">
      <a:defRPr sz="1619" kern="1200">
        <a:solidFill>
          <a:schemeClr val="tx1"/>
        </a:solidFill>
        <a:latin typeface="+mn-lt"/>
        <a:ea typeface="+mn-ea"/>
        <a:cs typeface="+mn-cs"/>
      </a:defRPr>
    </a:lvl7pPr>
    <a:lvl8pPr marL="4318620" algn="l" defTabSz="1233891" rtl="0" eaLnBrk="1" latinLnBrk="0" hangingPunct="1">
      <a:defRPr sz="1619" kern="1200">
        <a:solidFill>
          <a:schemeClr val="tx1"/>
        </a:solidFill>
        <a:latin typeface="+mn-lt"/>
        <a:ea typeface="+mn-ea"/>
        <a:cs typeface="+mn-cs"/>
      </a:defRPr>
    </a:lvl8pPr>
    <a:lvl9pPr marL="4935565" algn="l" defTabSz="1233891" rtl="0" eaLnBrk="1" latinLnBrk="0" hangingPunct="1">
      <a:defRPr sz="161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63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D6AD493-40F8-3B44-8C9D-8AB10CB3FF3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87" y="0"/>
            <a:ext cx="10160000" cy="1143000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6A326CB9-FA4C-2647-8F3A-A7E1F536D6E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96925" y="9720456"/>
            <a:ext cx="1568329" cy="1431732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EEDE633E-F24B-6745-BDFF-6AC35AB1CB5C}"/>
              </a:ext>
            </a:extLst>
          </p:cNvPr>
          <p:cNvGrpSpPr/>
          <p:nvPr userDrawn="1"/>
        </p:nvGrpSpPr>
        <p:grpSpPr>
          <a:xfrm>
            <a:off x="800099" y="1"/>
            <a:ext cx="1638301" cy="130174"/>
            <a:chOff x="800099" y="1"/>
            <a:chExt cx="1638301" cy="130174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6EC9A6D4-DBCA-544A-9A7E-E72AAA997E54}"/>
                </a:ext>
              </a:extLst>
            </p:cNvPr>
            <p:cNvSpPr/>
            <p:nvPr userDrawn="1"/>
          </p:nvSpPr>
          <p:spPr>
            <a:xfrm>
              <a:off x="800099" y="1"/>
              <a:ext cx="669925" cy="130174"/>
            </a:xfrm>
            <a:prstGeom prst="rect">
              <a:avLst/>
            </a:prstGeom>
            <a:solidFill>
              <a:srgbClr val="0F6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A974C884-611C-4D44-9C61-58A28D650F91}"/>
                </a:ext>
              </a:extLst>
            </p:cNvPr>
            <p:cNvSpPr/>
            <p:nvPr userDrawn="1"/>
          </p:nvSpPr>
          <p:spPr>
            <a:xfrm>
              <a:off x="1470024" y="1"/>
              <a:ext cx="968376" cy="130174"/>
            </a:xfrm>
            <a:prstGeom prst="rect">
              <a:avLst/>
            </a:prstGeom>
            <a:solidFill>
              <a:srgbClr val="EB3C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</p:grpSp>
      <p:sp>
        <p:nvSpPr>
          <p:cNvPr id="10" name="CuadroTexto 9">
            <a:extLst>
              <a:ext uri="{FF2B5EF4-FFF2-40B4-BE49-F238E27FC236}">
                <a16:creationId xmlns:a16="http://schemas.microsoft.com/office/drawing/2014/main" id="{E0B2C325-4DF7-694B-B226-4F6DD3F398C8}"/>
              </a:ext>
            </a:extLst>
          </p:cNvPr>
          <p:cNvSpPr txBox="1"/>
          <p:nvPr userDrawn="1"/>
        </p:nvSpPr>
        <p:spPr>
          <a:xfrm>
            <a:off x="2517775" y="11004570"/>
            <a:ext cx="2311400" cy="184666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l"/>
            <a:r>
              <a:rPr lang="es-CL" sz="1200" b="0" i="0" spc="0" dirty="0">
                <a:solidFill>
                  <a:schemeClr val="bg2">
                    <a:lumMod val="25000"/>
                  </a:schemeClr>
                </a:solidFill>
                <a:latin typeface="Work Sans" pitchFamily="2" charset="77"/>
              </a:rPr>
              <a:t>#Fondos</a:t>
            </a:r>
            <a:r>
              <a:rPr lang="es-CL" sz="1200" b="1" i="0" spc="0" dirty="0">
                <a:solidFill>
                  <a:schemeClr val="bg2">
                    <a:lumMod val="25000"/>
                  </a:schemeClr>
                </a:solidFill>
                <a:latin typeface="Work Sans SemiBold" pitchFamily="2" charset="77"/>
              </a:rPr>
              <a:t>Patrimonio </a:t>
            </a:r>
          </a:p>
        </p:txBody>
      </p:sp>
    </p:spTree>
    <p:extLst>
      <p:ext uri="{BB962C8B-B14F-4D97-AF65-F5344CB8AC3E}">
        <p14:creationId xmlns:p14="http://schemas.microsoft.com/office/powerpoint/2010/main" val="344080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1016356" rtl="0" eaLnBrk="1" latinLnBrk="0" hangingPunct="1">
        <a:lnSpc>
          <a:spcPct val="90000"/>
        </a:lnSpc>
        <a:spcBef>
          <a:spcPct val="0"/>
        </a:spcBef>
        <a:buNone/>
        <a:defRPr sz="489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4089" indent="-254089" algn="l" defTabSz="1016356" rtl="0" eaLnBrk="1" latinLnBrk="0" hangingPunct="1">
        <a:lnSpc>
          <a:spcPct val="90000"/>
        </a:lnSpc>
        <a:spcBef>
          <a:spcPts val="1112"/>
        </a:spcBef>
        <a:buFont typeface="Arial" panose="020B0604020202020204" pitchFamily="34" charset="0"/>
        <a:buChar char="•"/>
        <a:defRPr sz="3112" kern="1200">
          <a:solidFill>
            <a:schemeClr val="tx1"/>
          </a:solidFill>
          <a:latin typeface="+mn-lt"/>
          <a:ea typeface="+mn-ea"/>
          <a:cs typeface="+mn-cs"/>
        </a:defRPr>
      </a:lvl1pPr>
      <a:lvl2pPr marL="762267" indent="-254089" algn="l" defTabSz="1016356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668" kern="1200">
          <a:solidFill>
            <a:schemeClr val="tx1"/>
          </a:solidFill>
          <a:latin typeface="+mn-lt"/>
          <a:ea typeface="+mn-ea"/>
          <a:cs typeface="+mn-cs"/>
        </a:defRPr>
      </a:lvl2pPr>
      <a:lvl3pPr marL="1270445" indent="-254089" algn="l" defTabSz="1016356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223" kern="1200">
          <a:solidFill>
            <a:schemeClr val="tx1"/>
          </a:solidFill>
          <a:latin typeface="+mn-lt"/>
          <a:ea typeface="+mn-ea"/>
          <a:cs typeface="+mn-cs"/>
        </a:defRPr>
      </a:lvl3pPr>
      <a:lvl4pPr marL="1778622" indent="-254089" algn="l" defTabSz="1016356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1" kern="1200">
          <a:solidFill>
            <a:schemeClr val="tx1"/>
          </a:solidFill>
          <a:latin typeface="+mn-lt"/>
          <a:ea typeface="+mn-ea"/>
          <a:cs typeface="+mn-cs"/>
        </a:defRPr>
      </a:lvl4pPr>
      <a:lvl5pPr marL="2286800" indent="-254089" algn="l" defTabSz="1016356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1" kern="1200">
          <a:solidFill>
            <a:schemeClr val="tx1"/>
          </a:solidFill>
          <a:latin typeface="+mn-lt"/>
          <a:ea typeface="+mn-ea"/>
          <a:cs typeface="+mn-cs"/>
        </a:defRPr>
      </a:lvl5pPr>
      <a:lvl6pPr marL="2794978" indent="-254089" algn="l" defTabSz="1016356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1" kern="1200">
          <a:solidFill>
            <a:schemeClr val="tx1"/>
          </a:solidFill>
          <a:latin typeface="+mn-lt"/>
          <a:ea typeface="+mn-ea"/>
          <a:cs typeface="+mn-cs"/>
        </a:defRPr>
      </a:lvl6pPr>
      <a:lvl7pPr marL="3303156" indent="-254089" algn="l" defTabSz="1016356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1" kern="1200">
          <a:solidFill>
            <a:schemeClr val="tx1"/>
          </a:solidFill>
          <a:latin typeface="+mn-lt"/>
          <a:ea typeface="+mn-ea"/>
          <a:cs typeface="+mn-cs"/>
        </a:defRPr>
      </a:lvl7pPr>
      <a:lvl8pPr marL="3811334" indent="-254089" algn="l" defTabSz="1016356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1" kern="1200">
          <a:solidFill>
            <a:schemeClr val="tx1"/>
          </a:solidFill>
          <a:latin typeface="+mn-lt"/>
          <a:ea typeface="+mn-ea"/>
          <a:cs typeface="+mn-cs"/>
        </a:defRPr>
      </a:lvl8pPr>
      <a:lvl9pPr marL="4319511" indent="-254089" algn="l" defTabSz="1016356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6356" rtl="0" eaLnBrk="1" latinLnBrk="0" hangingPunct="1">
        <a:defRPr sz="2001" kern="1200">
          <a:solidFill>
            <a:schemeClr val="tx1"/>
          </a:solidFill>
          <a:latin typeface="+mn-lt"/>
          <a:ea typeface="+mn-ea"/>
          <a:cs typeface="+mn-cs"/>
        </a:defRPr>
      </a:lvl1pPr>
      <a:lvl2pPr marL="508178" algn="l" defTabSz="1016356" rtl="0" eaLnBrk="1" latinLnBrk="0" hangingPunct="1">
        <a:defRPr sz="2001" kern="1200">
          <a:solidFill>
            <a:schemeClr val="tx1"/>
          </a:solidFill>
          <a:latin typeface="+mn-lt"/>
          <a:ea typeface="+mn-ea"/>
          <a:cs typeface="+mn-cs"/>
        </a:defRPr>
      </a:lvl2pPr>
      <a:lvl3pPr marL="1016356" algn="l" defTabSz="1016356" rtl="0" eaLnBrk="1" latinLnBrk="0" hangingPunct="1">
        <a:defRPr sz="2001" kern="1200">
          <a:solidFill>
            <a:schemeClr val="tx1"/>
          </a:solidFill>
          <a:latin typeface="+mn-lt"/>
          <a:ea typeface="+mn-ea"/>
          <a:cs typeface="+mn-cs"/>
        </a:defRPr>
      </a:lvl3pPr>
      <a:lvl4pPr marL="1524533" algn="l" defTabSz="1016356" rtl="0" eaLnBrk="1" latinLnBrk="0" hangingPunct="1">
        <a:defRPr sz="2001" kern="1200">
          <a:solidFill>
            <a:schemeClr val="tx1"/>
          </a:solidFill>
          <a:latin typeface="+mn-lt"/>
          <a:ea typeface="+mn-ea"/>
          <a:cs typeface="+mn-cs"/>
        </a:defRPr>
      </a:lvl4pPr>
      <a:lvl5pPr marL="2032711" algn="l" defTabSz="1016356" rtl="0" eaLnBrk="1" latinLnBrk="0" hangingPunct="1">
        <a:defRPr sz="2001" kern="1200">
          <a:solidFill>
            <a:schemeClr val="tx1"/>
          </a:solidFill>
          <a:latin typeface="+mn-lt"/>
          <a:ea typeface="+mn-ea"/>
          <a:cs typeface="+mn-cs"/>
        </a:defRPr>
      </a:lvl5pPr>
      <a:lvl6pPr marL="2540889" algn="l" defTabSz="1016356" rtl="0" eaLnBrk="1" latinLnBrk="0" hangingPunct="1">
        <a:defRPr sz="2001" kern="1200">
          <a:solidFill>
            <a:schemeClr val="tx1"/>
          </a:solidFill>
          <a:latin typeface="+mn-lt"/>
          <a:ea typeface="+mn-ea"/>
          <a:cs typeface="+mn-cs"/>
        </a:defRPr>
      </a:lvl6pPr>
      <a:lvl7pPr marL="3049067" algn="l" defTabSz="1016356" rtl="0" eaLnBrk="1" latinLnBrk="0" hangingPunct="1">
        <a:defRPr sz="2001" kern="1200">
          <a:solidFill>
            <a:schemeClr val="tx1"/>
          </a:solidFill>
          <a:latin typeface="+mn-lt"/>
          <a:ea typeface="+mn-ea"/>
          <a:cs typeface="+mn-cs"/>
        </a:defRPr>
      </a:lvl7pPr>
      <a:lvl8pPr marL="3557245" algn="l" defTabSz="1016356" rtl="0" eaLnBrk="1" latinLnBrk="0" hangingPunct="1">
        <a:defRPr sz="2001" kern="1200">
          <a:solidFill>
            <a:schemeClr val="tx1"/>
          </a:solidFill>
          <a:latin typeface="+mn-lt"/>
          <a:ea typeface="+mn-ea"/>
          <a:cs typeface="+mn-cs"/>
        </a:defRPr>
      </a:lvl8pPr>
      <a:lvl9pPr marL="4065422" algn="l" defTabSz="1016356" rtl="0" eaLnBrk="1" latinLnBrk="0" hangingPunct="1">
        <a:defRPr sz="20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7025">
          <p15:clr>
            <a:srgbClr val="F26B43"/>
          </p15:clr>
        </p15:guide>
        <p15:guide id="2" pos="50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us02web.zoom.us/j/86158267652?pwd=OTF2dXZLKzVLQzgxeU92RCthWkpWQT09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B79D9B0-7F6D-C44D-BE87-9B18912E4756}"/>
              </a:ext>
            </a:extLst>
          </p:cNvPr>
          <p:cNvSpPr txBox="1"/>
          <p:nvPr/>
        </p:nvSpPr>
        <p:spPr>
          <a:xfrm>
            <a:off x="1477355" y="4282771"/>
            <a:ext cx="7208464" cy="4378122"/>
          </a:xfrm>
          <a:prstGeom prst="rect">
            <a:avLst/>
          </a:prstGeom>
          <a:noFill/>
        </p:spPr>
        <p:txBody>
          <a:bodyPr wrap="square" lIns="0" rtlCol="0" anchor="ctr">
            <a:spAutoFit/>
          </a:bodyPr>
          <a:lstStyle/>
          <a:p>
            <a:pPr>
              <a:lnSpc>
                <a:spcPts val="2120"/>
              </a:lnSpc>
            </a:pPr>
            <a:r>
              <a:rPr lang="es-MX" sz="2000" dirty="0" smtClean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es-MX" sz="2000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Dirección Regional del Servicio Nacional del Patrimonio Cultural, Región de Magallanes, y el Fondo del Patrimonio Cultural tienen el agrado de invitar a una jornada de conversación, cuyo objetivo es dar a conocer las líneas del Concurso Nacional y Regional </a:t>
            </a:r>
            <a:r>
              <a:rPr lang="es-MX" sz="2000" dirty="0" smtClean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2022 </a:t>
            </a:r>
            <a:r>
              <a:rPr lang="es-MX" sz="2000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 este fondo concursable.</a:t>
            </a:r>
          </a:p>
          <a:p>
            <a:pPr>
              <a:lnSpc>
                <a:spcPts val="2120"/>
              </a:lnSpc>
            </a:pPr>
            <a:endParaRPr lang="es-MX" sz="2000" dirty="0">
              <a:solidFill>
                <a:schemeClr val="bg2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ts val="2120"/>
              </a:lnSpc>
            </a:pPr>
            <a:r>
              <a:rPr lang="es-MX" sz="2000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Esta actividad se realizará el próximo </a:t>
            </a:r>
            <a:r>
              <a:rPr lang="es-MX" sz="2000" dirty="0" smtClean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martes </a:t>
            </a:r>
            <a:r>
              <a:rPr lang="es-MX" sz="2000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06 de </a:t>
            </a:r>
            <a:r>
              <a:rPr lang="es-MX" sz="2000" dirty="0" smtClean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septiembre </a:t>
            </a:r>
            <a:r>
              <a:rPr lang="es-MX" sz="2000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las </a:t>
            </a:r>
            <a:r>
              <a:rPr lang="es-MX" sz="2000" dirty="0" smtClean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15:00 horas local, </a:t>
            </a:r>
            <a:r>
              <a:rPr lang="es-MX" sz="2000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través de la plataforma Zoom, en el enlace: </a:t>
            </a:r>
            <a:endParaRPr lang="es-MX" sz="2000" dirty="0" smtClean="0">
              <a:solidFill>
                <a:schemeClr val="bg2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ts val="2120"/>
              </a:lnSpc>
            </a:pPr>
            <a:endParaRPr lang="es-MX" sz="2000" dirty="0">
              <a:solidFill>
                <a:schemeClr val="bg2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ts val="2120"/>
              </a:lnSpc>
            </a:pPr>
            <a:r>
              <a:rPr lang="es-MX" sz="2000" dirty="0" smtClean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</a:t>
            </a:r>
            <a:r>
              <a:rPr lang="es-MX" sz="2000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://</a:t>
            </a:r>
            <a:r>
              <a:rPr lang="es-MX" sz="2000" dirty="0" smtClean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us02web.zoom.us/j/86158267652?pwd=OTF2dXZLKzVLQzgxeU92RCthWkpWQT09</a:t>
            </a:r>
            <a:endParaRPr lang="es-MX" sz="2000" dirty="0" smtClean="0">
              <a:solidFill>
                <a:schemeClr val="bg2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ts val="2120"/>
              </a:lnSpc>
            </a:pPr>
            <a:endParaRPr lang="es-MX" sz="2000" dirty="0">
              <a:solidFill>
                <a:schemeClr val="bg2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ts val="2120"/>
              </a:lnSpc>
            </a:pPr>
            <a:r>
              <a:rPr lang="es-MX" sz="2000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ID de reunión: 861 5826 7652</a:t>
            </a:r>
          </a:p>
          <a:p>
            <a:pPr>
              <a:lnSpc>
                <a:spcPts val="2120"/>
              </a:lnSpc>
            </a:pPr>
            <a:r>
              <a:rPr lang="es-MX" sz="2000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Código de acceso: 998335</a:t>
            </a:r>
          </a:p>
          <a:p>
            <a:pPr>
              <a:lnSpc>
                <a:spcPts val="2120"/>
              </a:lnSpc>
            </a:pPr>
            <a:endParaRPr lang="es-MX" sz="2000" dirty="0">
              <a:solidFill>
                <a:schemeClr val="bg2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ts val="2120"/>
              </a:lnSpc>
            </a:pPr>
            <a:r>
              <a:rPr lang="es-MX" sz="2000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¡Les invitamos a participar!</a:t>
            </a:r>
          </a:p>
          <a:p>
            <a:pPr>
              <a:lnSpc>
                <a:spcPts val="2120"/>
              </a:lnSpc>
            </a:pPr>
            <a:endParaRPr lang="es-CL" sz="1500" dirty="0">
              <a:solidFill>
                <a:schemeClr val="bg2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32455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21CFCA62-B3FF-9F4B-AA3E-8D4C38D48410}" vid="{D710D88E-C62F-5D47-B847-7F1573E4AF15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</TotalTime>
  <Words>92</Words>
  <Application>Microsoft Office PowerPoint</Application>
  <PresentationFormat>Personalizado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Open Sans</vt:lpstr>
      <vt:lpstr>Work Sans</vt:lpstr>
      <vt:lpstr>Work Sans SemiBold</vt:lpstr>
      <vt:lpstr>1_Tema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asus</cp:lastModifiedBy>
  <cp:revision>76</cp:revision>
  <dcterms:created xsi:type="dcterms:W3CDTF">2019-05-07T20:57:32Z</dcterms:created>
  <dcterms:modified xsi:type="dcterms:W3CDTF">2022-08-31T15:08:57Z</dcterms:modified>
</cp:coreProperties>
</file>