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1" r:id="rId15"/>
    <p:sldId id="258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700"/>
    <a:srgbClr val="67349A"/>
    <a:srgbClr val="CFD5EA"/>
    <a:srgbClr val="68339A"/>
    <a:srgbClr val="673399"/>
    <a:srgbClr val="6F30A0"/>
    <a:srgbClr val="7030A0"/>
    <a:srgbClr val="36C800"/>
    <a:srgbClr val="AADBDE"/>
    <a:srgbClr val="02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9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1164" y="102"/>
      </p:cViewPr>
      <p:guideLst>
        <p:guide orient="horz" pos="216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1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35B175-1DF8-F847-BE4D-1BA40217A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" y="-3175"/>
            <a:ext cx="12191996" cy="68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F2D267-E47D-C448-B339-33DACDED2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0" y="0"/>
            <a:ext cx="1218071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48B31D-03F9-D546-BBEC-8D80D0AF1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1996" cy="68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4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trabajo a realizar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Plan de difusión: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4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20E1-FE1B-2C43-BAB8-81EA18A60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2200" y="145831"/>
            <a:ext cx="11099799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6.- Programación 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presupuesto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7D6B9A7-DD98-9540-BF01-19B75C9DD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0576"/>
              </p:ext>
            </p:extLst>
          </p:nvPr>
        </p:nvGraphicFramePr>
        <p:xfrm>
          <a:off x="995484" y="3138854"/>
          <a:ext cx="10016986" cy="220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262">
                  <a:extLst>
                    <a:ext uri="{9D8B030D-6E8A-4147-A177-3AD203B41FA5}">
                      <a16:colId xmlns:a16="http://schemas.microsoft.com/office/drawing/2014/main" val="4086368838"/>
                    </a:ext>
                  </a:extLst>
                </a:gridCol>
                <a:gridCol w="4778724">
                  <a:extLst>
                    <a:ext uri="{9D8B030D-6E8A-4147-A177-3AD203B41FA5}">
                      <a16:colId xmlns:a16="http://schemas.microsoft.com/office/drawing/2014/main" val="1304768863"/>
                    </a:ext>
                  </a:extLst>
                </a:gridCol>
              </a:tblGrid>
              <a:tr h="140738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total de proyecto: $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Monto solicitado al Fondo del Patrimonio Cultural: $</a:t>
                      </a:r>
                    </a:p>
                  </a:txBody>
                  <a:tcPr anchor="ctr">
                    <a:solidFill>
                      <a:srgbClr val="00C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306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Gastos directos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4544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Gastos indirectos</a:t>
                      </a: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C7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8216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Otros gastos</a:t>
                      </a: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C7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24827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092200" y="1339317"/>
            <a:ext cx="10506808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prstClr val="black"/>
                </a:solidFill>
              </a:rPr>
              <a:t>Plazo total de duración del proyecto y principales actividades de trabajo con la comunidad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prstClr val="black"/>
                </a:solidFill>
              </a:rPr>
              <a:t>Monto total del proyecto y recursos solicitados al Fondo del Patrimonio Cultural</a:t>
            </a:r>
          </a:p>
          <a:p>
            <a:pPr marL="285750" lvl="0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prstClr val="black"/>
                </a:solidFill>
              </a:rPr>
              <a:t>Principales gastos asociados al proyecto y sus montos. Cuadro de ejemplo:</a:t>
            </a:r>
            <a:endParaRPr lang="es-C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5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  <a:buNone/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obligatorio incorporar: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Imágenes del estado actual del inmueble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Planimetría del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Elementos gráficos: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5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61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Mantener </a:t>
            </a: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diapositivas de portada y cierre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se requiere, agregar nuevas hojas al formato propuesto, completando un número aproximado de 10 diapositivas, excluyendo portada, instrucciones y cierre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Mantener el orden de los ítems que se deben completar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Utilizar fuente mínimo tamaño 12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se requiere, incorporar imágenes en cada una de las diapositivas para apoyar la información entregada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9942146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C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</a:t>
            </a:r>
            <a:r>
              <a: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es un documento de postulación al Concurso Nacional– Línea de Intervención y Salvaguardia del Patrimonio Cultural – Modalidad Intervención de inmuebles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s-CL" sz="1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CL" sz="1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Orientaciones para completar la presentación: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0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Concurso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Submodalidad: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del proyecto: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la persona Responsable del proyecto: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Región de postulación: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 solicitado: $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proyecto</a:t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5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persona Responsable del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la Jefa o el Jefe del proyecto, con breve reseña curricular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Nombre de profesional de participación ciudadana, con breve reseña curricular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Antecedentes del equipo de trabajo:</a:t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9976" y="1582615"/>
            <a:ext cx="10261600" cy="512591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Emplazamiento </a:t>
            </a: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proyecto: dirección exacta, comuna y región, acompañado de plano de emplazamiento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Protección patrimonial, si aplica para la submodalidad postulada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Valores y atributos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Breve resumen con la información más relevante del estado de conservación y del estado estructural del inmueble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uso actual del inmueble, los riesgos que lo afectan y cómo el proyecto viabilizará su uso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de </a:t>
            </a: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intervención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427184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Identificación del </a:t>
            </a: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</a:t>
            </a:r>
          </a:p>
          <a:p>
            <a:r>
              <a:rPr lang="es-C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L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L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s-C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Complementar la información con fotografías del estado actual del inmueble </a:t>
            </a:r>
          </a:p>
          <a:p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1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  <a:buNone/>
            </a:pPr>
            <a:endParaRPr lang="es-CL" sz="2200" dirty="0">
              <a:latin typeface="Work Sans" pitchFamily="2" charset="77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330470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Identificación del </a:t>
            </a: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inmueble</a:t>
            </a:r>
          </a:p>
          <a:p>
            <a:endParaRPr lang="es-CL" sz="2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Complementar la información con fotografías del estado actual del inmueble</a:t>
            </a:r>
            <a:r>
              <a:rPr lang="es-C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0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  <a:buNone/>
            </a:pP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Poniendo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énfasis en: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Justificación del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esperados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Destacar las acciones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físicas que se plantean en el inmueble para resolver su situación actual (problemática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las cuales 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deben ser concordantes con las principales partidas de las </a:t>
            </a:r>
            <a:r>
              <a:rPr lang="es-C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especificaciones técnicas</a:t>
            </a:r>
            <a:r>
              <a:rPr lang="es-C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348054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Resumen ejecutivo del proyecto</a:t>
            </a: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s-CL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s-C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Complementar la información con fotografías del estado actual del inmueble </a:t>
            </a:r>
          </a:p>
          <a:p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5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Work Sa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Resumen ejecutivo del proyecto</a:t>
            </a:r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s-CL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s-C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Complementar la información con fotografías del estado actual del inmueble </a:t>
            </a:r>
          </a:p>
          <a:p>
            <a:endParaRPr lang="es-CL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9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E9D0A-13DA-F44E-A4E2-6C89E67312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2200" y="1522413"/>
            <a:ext cx="10261600" cy="48942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Identificación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comunidad asociada al patrimonio cultural postulado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Breve descripción del </a:t>
            </a:r>
            <a:r>
              <a:rPr lang="es-CL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protocolo </a:t>
            </a:r>
            <a:r>
              <a:rPr lang="es-CL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trabajo con la comunidad asociada al patrimonio cultural postulado en el proyecto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00C700"/>
              </a:buClr>
            </a:pPr>
            <a:endParaRPr lang="es-CL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CB4FFDB-628D-184C-9F41-B33CFADB28DC}"/>
              </a:ext>
            </a:extLst>
          </p:cNvPr>
          <p:cNvSpPr txBox="1">
            <a:spLocks/>
          </p:cNvSpPr>
          <p:nvPr/>
        </p:nvSpPr>
        <p:spPr>
          <a:xfrm>
            <a:off x="1092200" y="145831"/>
            <a:ext cx="11099800" cy="13255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 Comunidad asociada al patrimonio cultural </a:t>
            </a:r>
            <a:b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postulado en el proyecto:</a:t>
            </a:r>
            <a:endParaRPr lang="es-CL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7920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477</Words>
  <Application>Microsoft Office PowerPoint</Application>
  <PresentationFormat>Panorámica</PresentationFormat>
  <Paragraphs>62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Work Sans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6.- Programación y presupuesto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Fabiola Contreras</cp:lastModifiedBy>
  <cp:revision>24</cp:revision>
  <dcterms:created xsi:type="dcterms:W3CDTF">2021-05-03T15:18:37Z</dcterms:created>
  <dcterms:modified xsi:type="dcterms:W3CDTF">2024-06-10T18:52:10Z</dcterms:modified>
</cp:coreProperties>
</file>