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62" r:id="rId4"/>
    <p:sldId id="264" r:id="rId5"/>
    <p:sldId id="265" r:id="rId6"/>
    <p:sldId id="258" r:id="rId7"/>
    <p:sldId id="266" r:id="rId8"/>
    <p:sldId id="267" r:id="rId9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5" userDrawn="1">
          <p15:clr>
            <a:srgbClr val="A4A3A4"/>
          </p15:clr>
        </p15:guide>
        <p15:guide id="2" pos="4077" userDrawn="1">
          <p15:clr>
            <a:srgbClr val="A4A3A4"/>
          </p15:clr>
        </p15:guide>
        <p15:guide id="3" pos="403" userDrawn="1">
          <p15:clr>
            <a:srgbClr val="A4A3A4"/>
          </p15:clr>
        </p15:guide>
        <p15:guide id="4" userDrawn="1">
          <p15:clr>
            <a:srgbClr val="A4A3A4"/>
          </p15:clr>
        </p15:guide>
        <p15:guide id="5" orient="horz" pos="5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04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FF2130-E24E-4FEB-B85F-128C4CDEDE70}" v="14" dt="2024-08-09T19:06:46.626"/>
    <p1510:client id="{C9097FF6-131A-41D3-A716-F2072C6525F5}" v="1" dt="2024-08-09T19:20:19.487"/>
    <p1510:client id="{CDB6AF3F-76CC-4F67-BF26-718B43BE60FF}" v="18" dt="2024-08-09T17:23:34.3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414" autoAdjust="0"/>
  </p:normalViewPr>
  <p:slideViewPr>
    <p:cSldViewPr snapToGrid="0">
      <p:cViewPr varScale="1">
        <p:scale>
          <a:sx n="50" d="100"/>
          <a:sy n="50" d="100"/>
        </p:scale>
        <p:origin x="1392" y="42"/>
      </p:cViewPr>
      <p:guideLst>
        <p:guide orient="horz" pos="2775"/>
        <p:guide pos="4077"/>
        <p:guide pos="403"/>
        <p:guide/>
        <p:guide orient="horz" pos="5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adys  Aguilera" userId="64e06f9f-87d0-4b29-bfe1-bab95218a2a5" providerId="ADAL" clId="{381E8639-FA81-4D4B-A22F-EA2952662FB7}"/>
    <pc:docChg chg="delSld modSld">
      <pc:chgData name="Gladys  Aguilera" userId="64e06f9f-87d0-4b29-bfe1-bab95218a2a5" providerId="ADAL" clId="{381E8639-FA81-4D4B-A22F-EA2952662FB7}" dt="2024-08-09T21:21:40.957" v="37" actId="47"/>
      <pc:docMkLst>
        <pc:docMk/>
      </pc:docMkLst>
      <pc:sldChg chg="modSp del mod">
        <pc:chgData name="Gladys  Aguilera" userId="64e06f9f-87d0-4b29-bfe1-bab95218a2a5" providerId="ADAL" clId="{381E8639-FA81-4D4B-A22F-EA2952662FB7}" dt="2024-08-09T21:21:40.957" v="37" actId="47"/>
        <pc:sldMkLst>
          <pc:docMk/>
          <pc:sldMk cId="2719893748" sldId="268"/>
        </pc:sldMkLst>
        <pc:graphicFrameChg chg="modGraphic">
          <ac:chgData name="Gladys  Aguilera" userId="64e06f9f-87d0-4b29-bfe1-bab95218a2a5" providerId="ADAL" clId="{381E8639-FA81-4D4B-A22F-EA2952662FB7}" dt="2024-08-09T21:20:18.459" v="36" actId="20577"/>
          <ac:graphicFrameMkLst>
            <pc:docMk/>
            <pc:sldMk cId="2719893748" sldId="268"/>
            <ac:graphicFrameMk id="7" creationId="{550C61D5-776F-B027-3082-E30A1D6311FB}"/>
          </ac:graphicFrameMkLst>
        </pc:graphicFrameChg>
      </pc:sldChg>
    </pc:docChg>
  </pc:docChgLst>
  <pc:docChgLst>
    <pc:chgData name="Alexis Gajardo" userId="eecd09a1-4bea-4b93-ac0c-ca5da9fe1507" providerId="ADAL" clId="{C9097FF6-131A-41D3-A716-F2072C6525F5}"/>
    <pc:docChg chg="undo custSel modSld">
      <pc:chgData name="Alexis Gajardo" userId="eecd09a1-4bea-4b93-ac0c-ca5da9fe1507" providerId="ADAL" clId="{C9097FF6-131A-41D3-A716-F2072C6525F5}" dt="2024-08-09T20:27:52.368" v="58" actId="2711"/>
      <pc:docMkLst>
        <pc:docMk/>
      </pc:docMkLst>
      <pc:sldChg chg="addSp delSp modSp mod">
        <pc:chgData name="Alexis Gajardo" userId="eecd09a1-4bea-4b93-ac0c-ca5da9fe1507" providerId="ADAL" clId="{C9097FF6-131A-41D3-A716-F2072C6525F5}" dt="2024-08-09T20:24:53.326" v="19" actId="2711"/>
        <pc:sldMkLst>
          <pc:docMk/>
          <pc:sldMk cId="927611828" sldId="256"/>
        </pc:sldMkLst>
        <pc:spChg chg="mod">
          <ac:chgData name="Alexis Gajardo" userId="eecd09a1-4bea-4b93-ac0c-ca5da9fe1507" providerId="ADAL" clId="{C9097FF6-131A-41D3-A716-F2072C6525F5}" dt="2024-08-09T20:24:53.326" v="19" actId="2711"/>
          <ac:spMkLst>
            <pc:docMk/>
            <pc:sldMk cId="927611828" sldId="256"/>
            <ac:spMk id="11" creationId="{97212F7B-1AFB-6B08-2E81-BA0DEE601C8A}"/>
          </ac:spMkLst>
        </pc:spChg>
        <pc:spChg chg="mod">
          <ac:chgData name="Alexis Gajardo" userId="eecd09a1-4bea-4b93-ac0c-ca5da9fe1507" providerId="ADAL" clId="{C9097FF6-131A-41D3-A716-F2072C6525F5}" dt="2024-08-09T20:24:45.036" v="18" actId="2711"/>
          <ac:spMkLst>
            <pc:docMk/>
            <pc:sldMk cId="927611828" sldId="256"/>
            <ac:spMk id="15" creationId="{CC16B71E-1F6C-433A-603F-089C15E16243}"/>
          </ac:spMkLst>
        </pc:spChg>
        <pc:spChg chg="mod">
          <ac:chgData name="Alexis Gajardo" userId="eecd09a1-4bea-4b93-ac0c-ca5da9fe1507" providerId="ADAL" clId="{C9097FF6-131A-41D3-A716-F2072C6525F5}" dt="2024-08-09T19:20:37.567" v="17" actId="14100"/>
          <ac:spMkLst>
            <pc:docMk/>
            <pc:sldMk cId="927611828" sldId="256"/>
            <ac:spMk id="21" creationId="{37273213-6134-03CE-666E-C63C15EDAC7E}"/>
          </ac:spMkLst>
        </pc:spChg>
        <pc:picChg chg="add mod ord modCrop">
          <ac:chgData name="Alexis Gajardo" userId="eecd09a1-4bea-4b93-ac0c-ca5da9fe1507" providerId="ADAL" clId="{C9097FF6-131A-41D3-A716-F2072C6525F5}" dt="2024-08-09T19:20:19.487" v="16"/>
          <ac:picMkLst>
            <pc:docMk/>
            <pc:sldMk cId="927611828" sldId="256"/>
            <ac:picMk id="3" creationId="{6C63161E-AED6-45DA-5CD7-2A77793FE1E8}"/>
          </ac:picMkLst>
        </pc:picChg>
        <pc:picChg chg="del">
          <ac:chgData name="Alexis Gajardo" userId="eecd09a1-4bea-4b93-ac0c-ca5da9fe1507" providerId="ADAL" clId="{C9097FF6-131A-41D3-A716-F2072C6525F5}" dt="2024-08-09T19:19:04.230" v="2" actId="478"/>
          <ac:picMkLst>
            <pc:docMk/>
            <pc:sldMk cId="927611828" sldId="256"/>
            <ac:picMk id="9" creationId="{39B00BA8-ACC9-766C-C68C-0609C078E475}"/>
          </ac:picMkLst>
        </pc:picChg>
      </pc:sldChg>
      <pc:sldChg chg="modSp mod">
        <pc:chgData name="Alexis Gajardo" userId="eecd09a1-4bea-4b93-ac0c-ca5da9fe1507" providerId="ADAL" clId="{C9097FF6-131A-41D3-A716-F2072C6525F5}" dt="2024-08-09T20:26:08.399" v="26" actId="2711"/>
        <pc:sldMkLst>
          <pc:docMk/>
          <pc:sldMk cId="1271277841" sldId="258"/>
        </pc:sldMkLst>
        <pc:spChg chg="mod">
          <ac:chgData name="Alexis Gajardo" userId="eecd09a1-4bea-4b93-ac0c-ca5da9fe1507" providerId="ADAL" clId="{C9097FF6-131A-41D3-A716-F2072C6525F5}" dt="2024-08-09T20:25:58.507" v="25" actId="2711"/>
          <ac:spMkLst>
            <pc:docMk/>
            <pc:sldMk cId="1271277841" sldId="258"/>
            <ac:spMk id="4" creationId="{2ECA6930-34A5-B0BF-442B-B126FC5B7B48}"/>
          </ac:spMkLst>
        </pc:spChg>
        <pc:spChg chg="mod">
          <ac:chgData name="Alexis Gajardo" userId="eecd09a1-4bea-4b93-ac0c-ca5da9fe1507" providerId="ADAL" clId="{C9097FF6-131A-41D3-A716-F2072C6525F5}" dt="2024-08-09T20:26:08.399" v="26" actId="2711"/>
          <ac:spMkLst>
            <pc:docMk/>
            <pc:sldMk cId="1271277841" sldId="258"/>
            <ac:spMk id="8" creationId="{28230CD0-5B56-75A7-E4D6-9657459F3B07}"/>
          </ac:spMkLst>
        </pc:spChg>
      </pc:sldChg>
      <pc:sldChg chg="modSp mod">
        <pc:chgData name="Alexis Gajardo" userId="eecd09a1-4bea-4b93-ac0c-ca5da9fe1507" providerId="ADAL" clId="{C9097FF6-131A-41D3-A716-F2072C6525F5}" dt="2024-08-09T20:25:13.386" v="21" actId="2711"/>
        <pc:sldMkLst>
          <pc:docMk/>
          <pc:sldMk cId="2887912476" sldId="262"/>
        </pc:sldMkLst>
        <pc:spChg chg="mod">
          <ac:chgData name="Alexis Gajardo" userId="eecd09a1-4bea-4b93-ac0c-ca5da9fe1507" providerId="ADAL" clId="{C9097FF6-131A-41D3-A716-F2072C6525F5}" dt="2024-08-09T20:25:13.386" v="21" actId="2711"/>
          <ac:spMkLst>
            <pc:docMk/>
            <pc:sldMk cId="2887912476" sldId="262"/>
            <ac:spMk id="4" creationId="{0F0E5917-8498-7205-2E01-41888764B74D}"/>
          </ac:spMkLst>
        </pc:spChg>
      </pc:sldChg>
      <pc:sldChg chg="addSp delSp modSp mod">
        <pc:chgData name="Alexis Gajardo" userId="eecd09a1-4bea-4b93-ac0c-ca5da9fe1507" providerId="ADAL" clId="{C9097FF6-131A-41D3-A716-F2072C6525F5}" dt="2024-08-09T20:25:04.416" v="20" actId="2711"/>
        <pc:sldMkLst>
          <pc:docMk/>
          <pc:sldMk cId="2413381108" sldId="263"/>
        </pc:sldMkLst>
        <pc:spChg chg="mod">
          <ac:chgData name="Alexis Gajardo" userId="eecd09a1-4bea-4b93-ac0c-ca5da9fe1507" providerId="ADAL" clId="{C9097FF6-131A-41D3-A716-F2072C6525F5}" dt="2024-08-09T20:25:04.416" v="20" actId="2711"/>
          <ac:spMkLst>
            <pc:docMk/>
            <pc:sldMk cId="2413381108" sldId="263"/>
            <ac:spMk id="4" creationId="{4BDAC351-22AA-24FE-FECD-68E50B2790D9}"/>
          </ac:spMkLst>
        </pc:spChg>
        <pc:picChg chg="add del">
          <ac:chgData name="Alexis Gajardo" userId="eecd09a1-4bea-4b93-ac0c-ca5da9fe1507" providerId="ADAL" clId="{C9097FF6-131A-41D3-A716-F2072C6525F5}" dt="2024-08-09T19:18:39.312" v="1" actId="478"/>
          <ac:picMkLst>
            <pc:docMk/>
            <pc:sldMk cId="2413381108" sldId="263"/>
            <ac:picMk id="3" creationId="{42D85213-2D68-CBA5-26C7-0D1F7F3E9CA5}"/>
          </ac:picMkLst>
        </pc:picChg>
      </pc:sldChg>
      <pc:sldChg chg="modSp mod">
        <pc:chgData name="Alexis Gajardo" userId="eecd09a1-4bea-4b93-ac0c-ca5da9fe1507" providerId="ADAL" clId="{C9097FF6-131A-41D3-A716-F2072C6525F5}" dt="2024-08-09T20:25:30.806" v="22" actId="2711"/>
        <pc:sldMkLst>
          <pc:docMk/>
          <pc:sldMk cId="2916764197" sldId="264"/>
        </pc:sldMkLst>
        <pc:spChg chg="mod">
          <ac:chgData name="Alexis Gajardo" userId="eecd09a1-4bea-4b93-ac0c-ca5da9fe1507" providerId="ADAL" clId="{C9097FF6-131A-41D3-A716-F2072C6525F5}" dt="2024-08-09T20:25:30.806" v="22" actId="2711"/>
          <ac:spMkLst>
            <pc:docMk/>
            <pc:sldMk cId="2916764197" sldId="264"/>
            <ac:spMk id="8" creationId="{28230CD0-5B56-75A7-E4D6-9657459F3B07}"/>
          </ac:spMkLst>
        </pc:spChg>
      </pc:sldChg>
      <pc:sldChg chg="modSp mod">
        <pc:chgData name="Alexis Gajardo" userId="eecd09a1-4bea-4b93-ac0c-ca5da9fe1507" providerId="ADAL" clId="{C9097FF6-131A-41D3-A716-F2072C6525F5}" dt="2024-08-09T20:25:46.097" v="24" actId="2711"/>
        <pc:sldMkLst>
          <pc:docMk/>
          <pc:sldMk cId="766375154" sldId="265"/>
        </pc:sldMkLst>
        <pc:spChg chg="mod">
          <ac:chgData name="Alexis Gajardo" userId="eecd09a1-4bea-4b93-ac0c-ca5da9fe1507" providerId="ADAL" clId="{C9097FF6-131A-41D3-A716-F2072C6525F5}" dt="2024-08-09T20:25:46.097" v="24" actId="2711"/>
          <ac:spMkLst>
            <pc:docMk/>
            <pc:sldMk cId="766375154" sldId="265"/>
            <ac:spMk id="8" creationId="{28230CD0-5B56-75A7-E4D6-9657459F3B07}"/>
          </ac:spMkLst>
        </pc:spChg>
      </pc:sldChg>
      <pc:sldChg chg="modSp mod">
        <pc:chgData name="Alexis Gajardo" userId="eecd09a1-4bea-4b93-ac0c-ca5da9fe1507" providerId="ADAL" clId="{C9097FF6-131A-41D3-A716-F2072C6525F5}" dt="2024-08-09T20:26:18.223" v="27" actId="2711"/>
        <pc:sldMkLst>
          <pc:docMk/>
          <pc:sldMk cId="3372315488" sldId="266"/>
        </pc:sldMkLst>
        <pc:spChg chg="mod">
          <ac:chgData name="Alexis Gajardo" userId="eecd09a1-4bea-4b93-ac0c-ca5da9fe1507" providerId="ADAL" clId="{C9097FF6-131A-41D3-A716-F2072C6525F5}" dt="2024-08-09T20:26:18.223" v="27" actId="2711"/>
          <ac:spMkLst>
            <pc:docMk/>
            <pc:sldMk cId="3372315488" sldId="266"/>
            <ac:spMk id="8" creationId="{28230CD0-5B56-75A7-E4D6-9657459F3B07}"/>
          </ac:spMkLst>
        </pc:spChg>
      </pc:sldChg>
      <pc:sldChg chg="modSp mod">
        <pc:chgData name="Alexis Gajardo" userId="eecd09a1-4bea-4b93-ac0c-ca5da9fe1507" providerId="ADAL" clId="{C9097FF6-131A-41D3-A716-F2072C6525F5}" dt="2024-08-09T20:26:37.427" v="29" actId="113"/>
        <pc:sldMkLst>
          <pc:docMk/>
          <pc:sldMk cId="400867968" sldId="267"/>
        </pc:sldMkLst>
        <pc:spChg chg="mod">
          <ac:chgData name="Alexis Gajardo" userId="eecd09a1-4bea-4b93-ac0c-ca5da9fe1507" providerId="ADAL" clId="{C9097FF6-131A-41D3-A716-F2072C6525F5}" dt="2024-08-09T20:26:37.427" v="29" actId="113"/>
          <ac:spMkLst>
            <pc:docMk/>
            <pc:sldMk cId="400867968" sldId="267"/>
            <ac:spMk id="8" creationId="{28230CD0-5B56-75A7-E4D6-9657459F3B07}"/>
          </ac:spMkLst>
        </pc:spChg>
      </pc:sldChg>
      <pc:sldChg chg="modSp mod">
        <pc:chgData name="Alexis Gajardo" userId="eecd09a1-4bea-4b93-ac0c-ca5da9fe1507" providerId="ADAL" clId="{C9097FF6-131A-41D3-A716-F2072C6525F5}" dt="2024-08-09T20:27:52.368" v="58" actId="2711"/>
        <pc:sldMkLst>
          <pc:docMk/>
          <pc:sldMk cId="2719893748" sldId="268"/>
        </pc:sldMkLst>
        <pc:spChg chg="mod">
          <ac:chgData name="Alexis Gajardo" userId="eecd09a1-4bea-4b93-ac0c-ca5da9fe1507" providerId="ADAL" clId="{C9097FF6-131A-41D3-A716-F2072C6525F5}" dt="2024-08-09T20:27:52.368" v="58" actId="2711"/>
          <ac:spMkLst>
            <pc:docMk/>
            <pc:sldMk cId="2719893748" sldId="268"/>
            <ac:spMk id="4" creationId="{68DDB629-357B-D243-E446-9262EB5F9F38}"/>
          </ac:spMkLst>
        </pc:spChg>
        <pc:spChg chg="mod">
          <ac:chgData name="Alexis Gajardo" userId="eecd09a1-4bea-4b93-ac0c-ca5da9fe1507" providerId="ADAL" clId="{C9097FF6-131A-41D3-A716-F2072C6525F5}" dt="2024-08-09T20:26:55.952" v="30" actId="2711"/>
          <ac:spMkLst>
            <pc:docMk/>
            <pc:sldMk cId="2719893748" sldId="268"/>
            <ac:spMk id="6" creationId="{0236A8ED-3D12-5C44-E4A4-A6122714A4F4}"/>
          </ac:spMkLst>
        </pc:spChg>
        <pc:spChg chg="mod">
          <ac:chgData name="Alexis Gajardo" userId="eecd09a1-4bea-4b93-ac0c-ca5da9fe1507" providerId="ADAL" clId="{C9097FF6-131A-41D3-A716-F2072C6525F5}" dt="2024-08-09T20:27:23.110" v="33" actId="1076"/>
          <ac:spMkLst>
            <pc:docMk/>
            <pc:sldMk cId="2719893748" sldId="268"/>
            <ac:spMk id="8" creationId="{54EB2D3E-F409-683F-79DB-ADB784E80C9A}"/>
          </ac:spMkLst>
        </pc:spChg>
        <pc:graphicFrameChg chg="mod modGraphic">
          <ac:chgData name="Alexis Gajardo" userId="eecd09a1-4bea-4b93-ac0c-ca5da9fe1507" providerId="ADAL" clId="{C9097FF6-131A-41D3-A716-F2072C6525F5}" dt="2024-08-09T20:27:33.548" v="57" actId="20577"/>
          <ac:graphicFrameMkLst>
            <pc:docMk/>
            <pc:sldMk cId="2719893748" sldId="268"/>
            <ac:graphicFrameMk id="7" creationId="{550C61D5-776F-B027-3082-E30A1D6311FB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9C38-130A-42A8-A008-E1A9AD8A5E16}" type="datetimeFigureOut">
              <a:rPr lang="es-CL" smtClean="0"/>
              <a:t>09-08-2024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05E8-2691-4937-88F1-E2897A2C63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9443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9C38-130A-42A8-A008-E1A9AD8A5E16}" type="datetimeFigureOut">
              <a:rPr lang="es-CL" smtClean="0"/>
              <a:t>09-08-2024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05E8-2691-4937-88F1-E2897A2C63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710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9C38-130A-42A8-A008-E1A9AD8A5E16}" type="datetimeFigureOut">
              <a:rPr lang="es-CL" smtClean="0"/>
              <a:t>09-08-2024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05E8-2691-4937-88F1-E2897A2C63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358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9C38-130A-42A8-A008-E1A9AD8A5E16}" type="datetimeFigureOut">
              <a:rPr lang="es-CL" smtClean="0"/>
              <a:t>09-08-2024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05E8-2691-4937-88F1-E2897A2C63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4061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82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82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9C38-130A-42A8-A008-E1A9AD8A5E16}" type="datetimeFigureOut">
              <a:rPr lang="es-CL" smtClean="0"/>
              <a:t>09-08-2024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05E8-2691-4937-88F1-E2897A2C63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968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9C38-130A-42A8-A008-E1A9AD8A5E16}" type="datetimeFigureOut">
              <a:rPr lang="es-CL" smtClean="0"/>
              <a:t>09-08-2024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05E8-2691-4937-88F1-E2897A2C63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258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9C38-130A-42A8-A008-E1A9AD8A5E16}" type="datetimeFigureOut">
              <a:rPr lang="es-CL" smtClean="0"/>
              <a:t>09-08-2024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05E8-2691-4937-88F1-E2897A2C63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4958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9C38-130A-42A8-A008-E1A9AD8A5E16}" type="datetimeFigureOut">
              <a:rPr lang="es-CL" smtClean="0"/>
              <a:t>09-08-2024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05E8-2691-4937-88F1-E2897A2C63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17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9C38-130A-42A8-A008-E1A9AD8A5E16}" type="datetimeFigureOut">
              <a:rPr lang="es-CL" smtClean="0"/>
              <a:t>09-08-2024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05E8-2691-4937-88F1-E2897A2C63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0087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9C38-130A-42A8-A008-E1A9AD8A5E16}" type="datetimeFigureOut">
              <a:rPr lang="es-CL" smtClean="0"/>
              <a:t>09-08-2024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05E8-2691-4937-88F1-E2897A2C63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0238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9C38-130A-42A8-A008-E1A9AD8A5E16}" type="datetimeFigureOut">
              <a:rPr lang="es-CL" smtClean="0"/>
              <a:t>09-08-2024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05E8-2691-4937-88F1-E2897A2C63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964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889C38-130A-42A8-A008-E1A9AD8A5E16}" type="datetimeFigureOut">
              <a:rPr lang="es-CL" smtClean="0"/>
              <a:t>09-08-2024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0A05E8-2691-4937-88F1-E2897A2C63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761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023ECB55-B0CB-A150-3AD4-BA9398B897A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670473" y="0"/>
            <a:ext cx="3131127" cy="9601200"/>
            <a:chOff x="9670473" y="0"/>
            <a:chExt cx="3131127" cy="9601200"/>
          </a:xfrm>
        </p:grpSpPr>
        <p:pic>
          <p:nvPicPr>
            <p:cNvPr id="10" name="Imagen 9" descr="Patrón de fondo&#10;&#10;Descripción generada automáticamente con confianza media">
              <a:extLst>
                <a:ext uri="{FF2B5EF4-FFF2-40B4-BE49-F238E27FC236}">
                  <a16:creationId xmlns:a16="http://schemas.microsoft.com/office/drawing/2014/main" id="{9515F9DC-882D-B25A-D792-DF561A93E04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933"/>
            <a:stretch/>
          </p:blipFill>
          <p:spPr>
            <a:xfrm rot="5400000">
              <a:off x="6435437" y="3235036"/>
              <a:ext cx="9601200" cy="3131127"/>
            </a:xfrm>
            <a:prstGeom prst="rect">
              <a:avLst/>
            </a:prstGeom>
          </p:spPr>
        </p:pic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97212F7B-1AFB-6B08-2E81-BA0DEE601C8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53163" y="7005032"/>
              <a:ext cx="1440000" cy="144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s-CL" sz="1200" b="1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Código concursante: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CC16B71E-1F6C-433A-603F-089C15E1624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775588" y="5615149"/>
              <a:ext cx="22191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2000" b="1" dirty="0">
                  <a:solidFill>
                    <a:schemeClr val="bg1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7.2 </a:t>
              </a:r>
              <a:r>
                <a:rPr lang="es-ES" sz="2000" b="1" dirty="0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PRESENTACIÓN DIGITAL</a:t>
              </a:r>
              <a:endParaRPr lang="es-CL" sz="20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6C63161E-AED6-45DA-5CD7-2A77793FE1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l="25121" t="2945" r="26451" b="-2945"/>
          <a:stretch/>
        </p:blipFill>
        <p:spPr>
          <a:xfrm>
            <a:off x="0" y="0"/>
            <a:ext cx="9670473" cy="9882796"/>
          </a:xfrm>
          <a:prstGeom prst="rect">
            <a:avLst/>
          </a:prstGeom>
        </p:spPr>
      </p:pic>
      <p:sp>
        <p:nvSpPr>
          <p:cNvPr id="21" name="Nube 20">
            <a:extLst>
              <a:ext uri="{FF2B5EF4-FFF2-40B4-BE49-F238E27FC236}">
                <a16:creationId xmlns:a16="http://schemas.microsoft.com/office/drawing/2014/main" id="{37273213-6134-03CE-666E-C63C15EDAC7E}"/>
              </a:ext>
            </a:extLst>
          </p:cNvPr>
          <p:cNvSpPr/>
          <p:nvPr/>
        </p:nvSpPr>
        <p:spPr>
          <a:xfrm>
            <a:off x="877916" y="3293549"/>
            <a:ext cx="5041621" cy="2829431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8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Diapositiva 1</a:t>
            </a:r>
          </a:p>
          <a:p>
            <a:pPr algn="just"/>
            <a:r>
              <a:rPr lang="es-MX" sz="18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Viñeta</a:t>
            </a:r>
          </a:p>
          <a:p>
            <a:pPr algn="just"/>
            <a:r>
              <a:rPr lang="es-MX" sz="18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+</a:t>
            </a:r>
          </a:p>
          <a:p>
            <a:pPr algn="just"/>
            <a:r>
              <a:rPr lang="es-MX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s-MX" sz="18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magen (render) representativa del anteproyecto.</a:t>
            </a:r>
          </a:p>
        </p:txBody>
      </p:sp>
    </p:spTree>
    <p:extLst>
      <p:ext uri="{BB962C8B-B14F-4D97-AF65-F5344CB8AC3E}">
        <p14:creationId xmlns:p14="http://schemas.microsoft.com/office/powerpoint/2010/main" val="927611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A84C817C-F574-34FB-1815-10489E866CE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1"/>
            <a:ext cx="12801600" cy="9601202"/>
            <a:chOff x="0" y="1"/>
            <a:chExt cx="12801600" cy="9601202"/>
          </a:xfrm>
        </p:grpSpPr>
        <p:pic>
          <p:nvPicPr>
            <p:cNvPr id="5" name="Imagen 4" descr="Imagen que contiene Patrón de fondo&#10;&#10;Descripción generada automáticamente">
              <a:extLst>
                <a:ext uri="{FF2B5EF4-FFF2-40B4-BE49-F238E27FC236}">
                  <a16:creationId xmlns:a16="http://schemas.microsoft.com/office/drawing/2014/main" id="{2B07EE3A-A308-F02E-43A2-A8A04CF825B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600199" y="-1600198"/>
              <a:ext cx="9601202" cy="12801600"/>
            </a:xfrm>
            <a:prstGeom prst="rect">
              <a:avLst/>
            </a:prstGeom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4BDAC351-22AA-24FE-FECD-68E50B2790D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0080" y="8931831"/>
              <a:ext cx="7069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800" b="1" spc="300" dirty="0">
                  <a:solidFill>
                    <a:srgbClr val="39040D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PLANIMETRÍA DE PLAN MAESTRO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3381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2B07EE3A-A308-F02E-43A2-A8A04CF825B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00199" y="-1600198"/>
            <a:ext cx="9601202" cy="128016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F0E5917-8498-7205-2E01-41888764B74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40080" y="8931831"/>
            <a:ext cx="706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800" b="1" spc="300" dirty="0">
                <a:solidFill>
                  <a:srgbClr val="39040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MEMORIA   + MATERIAL GRÁFICO PLAN MAESTRO </a:t>
            </a:r>
          </a:p>
        </p:txBody>
      </p:sp>
    </p:spTree>
    <p:extLst>
      <p:ext uri="{BB962C8B-B14F-4D97-AF65-F5344CB8AC3E}">
        <p14:creationId xmlns:p14="http://schemas.microsoft.com/office/powerpoint/2010/main" val="2887912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1C1D81-B7AF-0357-50F7-EA36E538E5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2A672F-E8F2-6C33-00A1-E79C93B117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BA468D83-C5E3-2DD1-FF2E-C3E2ACDF244A}"/>
              </a:ext>
            </a:extLst>
          </p:cNvPr>
          <p:cNvGrpSpPr/>
          <p:nvPr/>
        </p:nvGrpSpPr>
        <p:grpSpPr>
          <a:xfrm>
            <a:off x="0" y="1"/>
            <a:ext cx="12801600" cy="9601202"/>
            <a:chOff x="0" y="1"/>
            <a:chExt cx="12801600" cy="9601202"/>
          </a:xfrm>
        </p:grpSpPr>
        <p:pic>
          <p:nvPicPr>
            <p:cNvPr id="5" name="Imagen 4" descr="Imagen que contiene Patrón de fondo&#10;&#10;Descripción generada automáticamente">
              <a:extLst>
                <a:ext uri="{FF2B5EF4-FFF2-40B4-BE49-F238E27FC236}">
                  <a16:creationId xmlns:a16="http://schemas.microsoft.com/office/drawing/2014/main" id="{2B07EE3A-A308-F02E-43A2-A8A04CF82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600199" y="-1600198"/>
              <a:ext cx="9601202" cy="12801600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28230CD0-5B56-75A7-E4D6-9657459F3B07}"/>
                </a:ext>
              </a:extLst>
            </p:cNvPr>
            <p:cNvSpPr txBox="1"/>
            <p:nvPr/>
          </p:nvSpPr>
          <p:spPr>
            <a:xfrm>
              <a:off x="506324" y="8954869"/>
              <a:ext cx="8066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b="1" spc="300" dirty="0">
                  <a:solidFill>
                    <a:srgbClr val="39040D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PLANIMETRÍA ANTEPROYECTO MUSEO: PLANTA/S</a:t>
              </a:r>
            </a:p>
            <a:p>
              <a:pPr algn="just"/>
              <a:endParaRPr lang="es-MX" b="1" dirty="0">
                <a:solidFill>
                  <a:srgbClr val="39040D"/>
                </a:solidFill>
                <a:latin typeface="Futura Cyrillic Book" panose="020B0502020204020303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6764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BA468D83-C5E3-2DD1-FF2E-C3E2ACDF244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1"/>
            <a:ext cx="12801600" cy="9601202"/>
            <a:chOff x="0" y="1"/>
            <a:chExt cx="12801600" cy="9601202"/>
          </a:xfrm>
        </p:grpSpPr>
        <p:pic>
          <p:nvPicPr>
            <p:cNvPr id="5" name="Imagen 4" descr="Imagen que contiene Patrón de fondo&#10;&#10;Descripción generada automáticamente">
              <a:extLst>
                <a:ext uri="{FF2B5EF4-FFF2-40B4-BE49-F238E27FC236}">
                  <a16:creationId xmlns:a16="http://schemas.microsoft.com/office/drawing/2014/main" id="{2B07EE3A-A308-F02E-43A2-A8A04CF825B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600199" y="-1600198"/>
              <a:ext cx="9601202" cy="12801600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28230CD0-5B56-75A7-E4D6-9657459F3B0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9763" y="8954868"/>
              <a:ext cx="90458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b="1" spc="300" dirty="0">
                  <a:solidFill>
                    <a:srgbClr val="39040D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PLANIMETRÍA ANTEPROYECTO MUSEO: CORTE/S Y ELEVACIONES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6375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1C1D81-B7AF-0357-50F7-EA36E538E5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2A672F-E8F2-6C33-00A1-E79C93B117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BA468D83-C5E3-2DD1-FF2E-C3E2ACDF244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801600" cy="9601202"/>
            <a:chOff x="0" y="1"/>
            <a:chExt cx="12801600" cy="9601202"/>
          </a:xfrm>
        </p:grpSpPr>
        <p:pic>
          <p:nvPicPr>
            <p:cNvPr id="5" name="Imagen 4" descr="Imagen que contiene Patrón de fondo&#10;&#10;Descripción generada automáticamente">
              <a:extLst>
                <a:ext uri="{FF2B5EF4-FFF2-40B4-BE49-F238E27FC236}">
                  <a16:creationId xmlns:a16="http://schemas.microsoft.com/office/drawing/2014/main" id="{2B07EE3A-A308-F02E-43A2-A8A04CF825B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600199" y="-1600198"/>
              <a:ext cx="9601202" cy="12801600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28230CD0-5B56-75A7-E4D6-9657459F3B0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8118" y="8943231"/>
              <a:ext cx="10382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b="1" spc="300" dirty="0">
                  <a:solidFill>
                    <a:srgbClr val="39040D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MEMORIA + MATERIAL GRÁFICO CRITERIOS DE INTERVENCIÓN MUSEO.</a:t>
              </a:r>
            </a:p>
          </p:txBody>
        </p:sp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2ECA6930-34A5-B0BF-442B-B126FC5B7B48}"/>
              </a:ext>
            </a:extLst>
          </p:cNvPr>
          <p:cNvSpPr/>
          <p:nvPr/>
        </p:nvSpPr>
        <p:spPr>
          <a:xfrm>
            <a:off x="592979" y="1597025"/>
            <a:ext cx="5807821" cy="3856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50000"/>
              </a:lnSpc>
            </a:pP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Memoria:</a:t>
            </a:r>
          </a:p>
          <a:p>
            <a:pPr algn="just">
              <a:lnSpc>
                <a:spcPct val="150000"/>
              </a:lnSpc>
            </a:pPr>
            <a:endParaRPr lang="es-CL" sz="1400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Donec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accumsan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egestas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neque ut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imperdiet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orci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condimentum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at magna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dictum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ut leo ut tortor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dapibus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quam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Donec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varius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nunc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tincidunt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tempus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neque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faucibus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mauris magna ut ex. Cras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luctus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mollis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Donec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pretium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diam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s-CL" sz="1400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Donec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rhoncus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ut commodo ac,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dignissim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Donec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quis nunc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at ornare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commodo.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Donec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id mauris id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eleifend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Nam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leo mi,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odio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suscipit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mi.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orci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libero,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eleifend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scelerisque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lacinia ut justo. Nunc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viverra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suscipit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id nunc ac lacinia.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Vestibulum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scelerisque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eros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eros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porta id ante in,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sodales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pulvinar non leo non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lobortis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faucibus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velit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ligula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non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tortor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molestie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Cras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sem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facilisis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eros commodo. In.</a:t>
            </a:r>
          </a:p>
          <a:p>
            <a:pPr algn="just">
              <a:lnSpc>
                <a:spcPct val="150000"/>
              </a:lnSpc>
            </a:pPr>
            <a:endParaRPr lang="es-CL" sz="1400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Texto: 160 A 200  palabras</a:t>
            </a:r>
          </a:p>
          <a:p>
            <a:endParaRPr lang="es-CL" sz="1400" b="1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277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DADF86AB-1537-FE2A-77FB-8B453E142A0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1"/>
            <a:ext cx="12801600" cy="9601202"/>
            <a:chOff x="0" y="1"/>
            <a:chExt cx="12801600" cy="9601202"/>
          </a:xfrm>
        </p:grpSpPr>
        <p:pic>
          <p:nvPicPr>
            <p:cNvPr id="5" name="Imagen 4" descr="Imagen que contiene Patrón de fondo&#10;&#10;Descripción generada automáticamente">
              <a:extLst>
                <a:ext uri="{FF2B5EF4-FFF2-40B4-BE49-F238E27FC236}">
                  <a16:creationId xmlns:a16="http://schemas.microsoft.com/office/drawing/2014/main" id="{2B07EE3A-A308-F02E-43A2-A8A04CF825B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600199" y="-1600198"/>
              <a:ext cx="9601202" cy="12801600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28230CD0-5B56-75A7-E4D6-9657459F3B0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4446" y="8938184"/>
              <a:ext cx="99901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b="1" spc="300" dirty="0">
                  <a:solidFill>
                    <a:srgbClr val="39040D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MEMORIA + MATERIAL GRÁFICO CRITERIOS DE INTERVENCIÓN MUSEO.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2315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01BFFB83-BDCE-C889-22FD-5E9151A0B3E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1"/>
            <a:ext cx="12801600" cy="9601202"/>
            <a:chOff x="0" y="1"/>
            <a:chExt cx="12801600" cy="9601202"/>
          </a:xfrm>
        </p:grpSpPr>
        <p:pic>
          <p:nvPicPr>
            <p:cNvPr id="5" name="Imagen 4" descr="Imagen que contiene Patrón de fondo&#10;&#10;Descripción generada automáticamente">
              <a:extLst>
                <a:ext uri="{FF2B5EF4-FFF2-40B4-BE49-F238E27FC236}">
                  <a16:creationId xmlns:a16="http://schemas.microsoft.com/office/drawing/2014/main" id="{2B07EE3A-A308-F02E-43A2-A8A04CF825B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600199" y="-1600198"/>
              <a:ext cx="9601202" cy="12801600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28230CD0-5B56-75A7-E4D6-9657459F3B0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1641" y="8938184"/>
              <a:ext cx="9960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pc="300" dirty="0">
                  <a:solidFill>
                    <a:srgbClr val="39040D"/>
                  </a:solidFill>
                  <a:latin typeface="Calibri" panose="020F0502020204030204" pitchFamily="34" charset="0"/>
                  <a:ea typeface="Calibri Light" panose="020F0302020204030204" pitchFamily="34" charset="0"/>
                  <a:cs typeface="Calibri" panose="020F0502020204030204" pitchFamily="34" charset="0"/>
                </a:rPr>
                <a:t>MEMORIA + MATERIAL GRÁFICO CRITERIOS DE INTERVENCIÓN MUSEO</a:t>
              </a:r>
              <a:r>
                <a:rPr lang="es-MX" b="1" spc="300" dirty="0">
                  <a:solidFill>
                    <a:srgbClr val="39040D"/>
                  </a:solidFill>
                  <a:latin typeface="Futura Cyrillic Book" panose="020B0502020204020303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.</a:t>
              </a:r>
            </a:p>
          </p:txBody>
        </p:sp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D7F84DEF-E319-32DC-A8AC-0391C6E80983}"/>
              </a:ext>
            </a:extLst>
          </p:cNvPr>
          <p:cNvSpPr/>
          <p:nvPr/>
        </p:nvSpPr>
        <p:spPr>
          <a:xfrm>
            <a:off x="592979" y="1597025"/>
            <a:ext cx="5807821" cy="3856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50000"/>
              </a:lnSpc>
            </a:pP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Memoria:</a:t>
            </a:r>
          </a:p>
          <a:p>
            <a:pPr algn="just">
              <a:lnSpc>
                <a:spcPct val="150000"/>
              </a:lnSpc>
            </a:pPr>
            <a:endParaRPr lang="es-CL" sz="1400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Donec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accumsan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egestas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neque ut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imperdiet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orci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condimentum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at magna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dictum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ut leo ut tortor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dapibus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quam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Donec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varius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nunc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tincidunt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tempus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neque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faucibus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mauris magna ut ex. Cras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luctus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mollis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Donec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pretium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diam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s-CL" sz="1400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Donec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rhoncus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ut commodo ac,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dignissim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Donec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quis nunc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at ornare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commodo.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Donec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id mauris id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eleifend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Nam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leo mi,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odio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suscipit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mi.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orci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libero,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eleifend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scelerisque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lacinia ut justo. Nunc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viverra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suscipit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id nunc ac lacinia.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Vestibulum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scelerisque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eros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eros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porta id ante in,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sodales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pulvinar non leo non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lobortis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faucibus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velit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ligula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non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tortor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molestie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Cras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sem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facilisis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eros commodo. In.</a:t>
            </a:r>
          </a:p>
          <a:p>
            <a:pPr algn="just">
              <a:lnSpc>
                <a:spcPct val="150000"/>
              </a:lnSpc>
            </a:pPr>
            <a:endParaRPr lang="es-CL" sz="1400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Texto: 160 A 200  palabras</a:t>
            </a:r>
          </a:p>
          <a:p>
            <a:endParaRPr lang="es-CL" sz="1400" b="1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679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</TotalTime>
  <Words>479</Words>
  <Application>Microsoft Office PowerPoint</Application>
  <PresentationFormat>Papel A3 (297 x 420 mm)</PresentationFormat>
  <Paragraphs>27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Calibri Light</vt:lpstr>
      <vt:lpstr>Futura Cyrillic Book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sulian  hau</dc:creator>
  <cp:lastModifiedBy>Gladys  Aguilera</cp:lastModifiedBy>
  <cp:revision>2</cp:revision>
  <dcterms:created xsi:type="dcterms:W3CDTF">2024-08-09T15:20:09Z</dcterms:created>
  <dcterms:modified xsi:type="dcterms:W3CDTF">2024-08-09T21:21:41Z</dcterms:modified>
</cp:coreProperties>
</file>