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2" r:id="rId3"/>
    <p:sldId id="263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6" r:id="rId1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6" userDrawn="1">
          <p15:clr>
            <a:srgbClr val="A4A3A4"/>
          </p15:clr>
        </p15:guide>
        <p15:guide id="2" pos="381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7774" userDrawn="1">
          <p15:clr>
            <a:srgbClr val="A4A3A4"/>
          </p15:clr>
        </p15:guide>
        <p15:guide id="5" orient="horz" pos="5859" userDrawn="1">
          <p15:clr>
            <a:srgbClr val="A4A3A4"/>
          </p15:clr>
        </p15:guide>
        <p15:guide id="6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040D"/>
    <a:srgbClr val="55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414" autoAdjust="0"/>
  </p:normalViewPr>
  <p:slideViewPr>
    <p:cSldViewPr snapToGrid="0">
      <p:cViewPr varScale="1">
        <p:scale>
          <a:sx n="50" d="100"/>
          <a:sy n="50" d="100"/>
        </p:scale>
        <p:origin x="1392" y="42"/>
      </p:cViewPr>
      <p:guideLst>
        <p:guide orient="horz" pos="1006"/>
        <p:guide pos="381"/>
        <p:guide orient="horz" pos="3024"/>
        <p:guide pos="7774"/>
        <p:guide orient="horz" pos="5859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Gajardo" userId="eecd09a1-4bea-4b93-ac0c-ca5da9fe1507" providerId="ADAL" clId="{58055CC6-9B1B-4390-B032-2C62608E11F1}"/>
    <pc:docChg chg="addSld modSld">
      <pc:chgData name="Alexis Gajardo" userId="eecd09a1-4bea-4b93-ac0c-ca5da9fe1507" providerId="ADAL" clId="{58055CC6-9B1B-4390-B032-2C62608E11F1}" dt="2024-08-09T20:41:15.580" v="13" actId="2890"/>
      <pc:docMkLst>
        <pc:docMk/>
      </pc:docMkLst>
      <pc:sldChg chg="modSp mod">
        <pc:chgData name="Alexis Gajardo" userId="eecd09a1-4bea-4b93-ac0c-ca5da9fe1507" providerId="ADAL" clId="{58055CC6-9B1B-4390-B032-2C62608E11F1}" dt="2024-08-09T20:24:05.945" v="12" actId="207"/>
        <pc:sldMkLst>
          <pc:docMk/>
          <pc:sldMk cId="3959731937" sldId="259"/>
        </pc:sldMkLst>
        <pc:spChg chg="mod">
          <ac:chgData name="Alexis Gajardo" userId="eecd09a1-4bea-4b93-ac0c-ca5da9fe1507" providerId="ADAL" clId="{58055CC6-9B1B-4390-B032-2C62608E11F1}" dt="2024-08-09T20:24:05.945" v="12" actId="207"/>
          <ac:spMkLst>
            <pc:docMk/>
            <pc:sldMk cId="3959731937" sldId="259"/>
            <ac:spMk id="2" creationId="{151FE243-06DA-A19F-6186-20BF0BF8A858}"/>
          </ac:spMkLst>
        </pc:spChg>
        <pc:spChg chg="mod">
          <ac:chgData name="Alexis Gajardo" userId="eecd09a1-4bea-4b93-ac0c-ca5da9fe1507" providerId="ADAL" clId="{58055CC6-9B1B-4390-B032-2C62608E11F1}" dt="2024-08-09T20:21:14.752" v="1" actId="2711"/>
          <ac:spMkLst>
            <pc:docMk/>
            <pc:sldMk cId="3959731937" sldId="259"/>
            <ac:spMk id="7" creationId="{90E1B2DC-AE3B-1997-619C-4AD211C962F0}"/>
          </ac:spMkLst>
        </pc:spChg>
      </pc:sldChg>
      <pc:sldChg chg="modSp mod">
        <pc:chgData name="Alexis Gajardo" userId="eecd09a1-4bea-4b93-ac0c-ca5da9fe1507" providerId="ADAL" clId="{58055CC6-9B1B-4390-B032-2C62608E11F1}" dt="2024-08-09T20:21:37.190" v="2" actId="2711"/>
        <pc:sldMkLst>
          <pc:docMk/>
          <pc:sldMk cId="2887912476" sldId="262"/>
        </pc:sldMkLst>
        <pc:spChg chg="mod">
          <ac:chgData name="Alexis Gajardo" userId="eecd09a1-4bea-4b93-ac0c-ca5da9fe1507" providerId="ADAL" clId="{58055CC6-9B1B-4390-B032-2C62608E11F1}" dt="2024-08-09T20:21:37.190" v="2" actId="2711"/>
          <ac:spMkLst>
            <pc:docMk/>
            <pc:sldMk cId="2887912476" sldId="262"/>
            <ac:spMk id="6" creationId="{D2C1679D-BC6A-2A57-F792-19EBA0A15040}"/>
          </ac:spMkLst>
        </pc:spChg>
      </pc:sldChg>
      <pc:sldChg chg="modSp mod">
        <pc:chgData name="Alexis Gajardo" userId="eecd09a1-4bea-4b93-ac0c-ca5da9fe1507" providerId="ADAL" clId="{58055CC6-9B1B-4390-B032-2C62608E11F1}" dt="2024-08-09T20:21:51.769" v="3" actId="2711"/>
        <pc:sldMkLst>
          <pc:docMk/>
          <pc:sldMk cId="2413381108" sldId="263"/>
        </pc:sldMkLst>
        <pc:spChg chg="mod">
          <ac:chgData name="Alexis Gajardo" userId="eecd09a1-4bea-4b93-ac0c-ca5da9fe1507" providerId="ADAL" clId="{58055CC6-9B1B-4390-B032-2C62608E11F1}" dt="2024-08-09T20:21:51.769" v="3" actId="2711"/>
          <ac:spMkLst>
            <pc:docMk/>
            <pc:sldMk cId="2413381108" sldId="263"/>
            <ac:spMk id="4" creationId="{119CBA14-3E92-8009-E048-ACCC4A5F84BE}"/>
          </ac:spMkLst>
        </pc:spChg>
      </pc:sldChg>
      <pc:sldChg chg="modSp mod">
        <pc:chgData name="Alexis Gajardo" userId="eecd09a1-4bea-4b93-ac0c-ca5da9fe1507" providerId="ADAL" clId="{58055CC6-9B1B-4390-B032-2C62608E11F1}" dt="2024-08-09T20:22:17.318" v="4" actId="2711"/>
        <pc:sldMkLst>
          <pc:docMk/>
          <pc:sldMk cId="3161118731" sldId="269"/>
        </pc:sldMkLst>
        <pc:spChg chg="mod">
          <ac:chgData name="Alexis Gajardo" userId="eecd09a1-4bea-4b93-ac0c-ca5da9fe1507" providerId="ADAL" clId="{58055CC6-9B1B-4390-B032-2C62608E11F1}" dt="2024-08-09T20:22:17.318" v="4" actId="2711"/>
          <ac:spMkLst>
            <pc:docMk/>
            <pc:sldMk cId="3161118731" sldId="269"/>
            <ac:spMk id="4" creationId="{119CBA14-3E92-8009-E048-ACCC4A5F84BE}"/>
          </ac:spMkLst>
        </pc:spChg>
      </pc:sldChg>
      <pc:sldChg chg="modSp mod">
        <pc:chgData name="Alexis Gajardo" userId="eecd09a1-4bea-4b93-ac0c-ca5da9fe1507" providerId="ADAL" clId="{58055CC6-9B1B-4390-B032-2C62608E11F1}" dt="2024-08-09T20:22:28.853" v="5" actId="2711"/>
        <pc:sldMkLst>
          <pc:docMk/>
          <pc:sldMk cId="1171165735" sldId="270"/>
        </pc:sldMkLst>
        <pc:spChg chg="mod">
          <ac:chgData name="Alexis Gajardo" userId="eecd09a1-4bea-4b93-ac0c-ca5da9fe1507" providerId="ADAL" clId="{58055CC6-9B1B-4390-B032-2C62608E11F1}" dt="2024-08-09T20:22:28.853" v="5" actId="2711"/>
          <ac:spMkLst>
            <pc:docMk/>
            <pc:sldMk cId="1171165735" sldId="270"/>
            <ac:spMk id="4" creationId="{119CBA14-3E92-8009-E048-ACCC4A5F84BE}"/>
          </ac:spMkLst>
        </pc:spChg>
      </pc:sldChg>
      <pc:sldChg chg="modSp mod">
        <pc:chgData name="Alexis Gajardo" userId="eecd09a1-4bea-4b93-ac0c-ca5da9fe1507" providerId="ADAL" clId="{58055CC6-9B1B-4390-B032-2C62608E11F1}" dt="2024-08-09T20:22:37.857" v="6" actId="2711"/>
        <pc:sldMkLst>
          <pc:docMk/>
          <pc:sldMk cId="2779661358" sldId="271"/>
        </pc:sldMkLst>
        <pc:spChg chg="mod">
          <ac:chgData name="Alexis Gajardo" userId="eecd09a1-4bea-4b93-ac0c-ca5da9fe1507" providerId="ADAL" clId="{58055CC6-9B1B-4390-B032-2C62608E11F1}" dt="2024-08-09T20:22:37.857" v="6" actId="2711"/>
          <ac:spMkLst>
            <pc:docMk/>
            <pc:sldMk cId="2779661358" sldId="271"/>
            <ac:spMk id="4" creationId="{119CBA14-3E92-8009-E048-ACCC4A5F84BE}"/>
          </ac:spMkLst>
        </pc:spChg>
      </pc:sldChg>
      <pc:sldChg chg="modSp mod">
        <pc:chgData name="Alexis Gajardo" userId="eecd09a1-4bea-4b93-ac0c-ca5da9fe1507" providerId="ADAL" clId="{58055CC6-9B1B-4390-B032-2C62608E11F1}" dt="2024-08-09T20:22:49.516" v="7" actId="2711"/>
        <pc:sldMkLst>
          <pc:docMk/>
          <pc:sldMk cId="4242317809" sldId="272"/>
        </pc:sldMkLst>
        <pc:spChg chg="mod">
          <ac:chgData name="Alexis Gajardo" userId="eecd09a1-4bea-4b93-ac0c-ca5da9fe1507" providerId="ADAL" clId="{58055CC6-9B1B-4390-B032-2C62608E11F1}" dt="2024-08-09T20:22:49.516" v="7" actId="2711"/>
          <ac:spMkLst>
            <pc:docMk/>
            <pc:sldMk cId="4242317809" sldId="272"/>
            <ac:spMk id="4" creationId="{119CBA14-3E92-8009-E048-ACCC4A5F84BE}"/>
          </ac:spMkLst>
        </pc:spChg>
      </pc:sldChg>
      <pc:sldChg chg="modSp mod">
        <pc:chgData name="Alexis Gajardo" userId="eecd09a1-4bea-4b93-ac0c-ca5da9fe1507" providerId="ADAL" clId="{58055CC6-9B1B-4390-B032-2C62608E11F1}" dt="2024-08-09T20:22:56.937" v="8" actId="2711"/>
        <pc:sldMkLst>
          <pc:docMk/>
          <pc:sldMk cId="2045387945" sldId="273"/>
        </pc:sldMkLst>
        <pc:spChg chg="mod">
          <ac:chgData name="Alexis Gajardo" userId="eecd09a1-4bea-4b93-ac0c-ca5da9fe1507" providerId="ADAL" clId="{58055CC6-9B1B-4390-B032-2C62608E11F1}" dt="2024-08-09T20:22:56.937" v="8" actId="2711"/>
          <ac:spMkLst>
            <pc:docMk/>
            <pc:sldMk cId="2045387945" sldId="273"/>
            <ac:spMk id="4" creationId="{119CBA14-3E92-8009-E048-ACCC4A5F84BE}"/>
          </ac:spMkLst>
        </pc:spChg>
      </pc:sldChg>
      <pc:sldChg chg="modSp mod">
        <pc:chgData name="Alexis Gajardo" userId="eecd09a1-4bea-4b93-ac0c-ca5da9fe1507" providerId="ADAL" clId="{58055CC6-9B1B-4390-B032-2C62608E11F1}" dt="2024-08-09T20:23:05.412" v="9" actId="2711"/>
        <pc:sldMkLst>
          <pc:docMk/>
          <pc:sldMk cId="1760815879" sldId="274"/>
        </pc:sldMkLst>
        <pc:spChg chg="mod">
          <ac:chgData name="Alexis Gajardo" userId="eecd09a1-4bea-4b93-ac0c-ca5da9fe1507" providerId="ADAL" clId="{58055CC6-9B1B-4390-B032-2C62608E11F1}" dt="2024-08-09T20:23:05.412" v="9" actId="2711"/>
          <ac:spMkLst>
            <pc:docMk/>
            <pc:sldMk cId="1760815879" sldId="274"/>
            <ac:spMk id="4" creationId="{119CBA14-3E92-8009-E048-ACCC4A5F84BE}"/>
          </ac:spMkLst>
        </pc:spChg>
      </pc:sldChg>
      <pc:sldChg chg="modSp mod">
        <pc:chgData name="Alexis Gajardo" userId="eecd09a1-4bea-4b93-ac0c-ca5da9fe1507" providerId="ADAL" clId="{58055CC6-9B1B-4390-B032-2C62608E11F1}" dt="2024-08-09T20:23:13.287" v="10" actId="2711"/>
        <pc:sldMkLst>
          <pc:docMk/>
          <pc:sldMk cId="163908849" sldId="275"/>
        </pc:sldMkLst>
        <pc:spChg chg="mod">
          <ac:chgData name="Alexis Gajardo" userId="eecd09a1-4bea-4b93-ac0c-ca5da9fe1507" providerId="ADAL" clId="{58055CC6-9B1B-4390-B032-2C62608E11F1}" dt="2024-08-09T20:23:13.287" v="10" actId="2711"/>
          <ac:spMkLst>
            <pc:docMk/>
            <pc:sldMk cId="163908849" sldId="275"/>
            <ac:spMk id="4" creationId="{119CBA14-3E92-8009-E048-ACCC4A5F84BE}"/>
          </ac:spMkLst>
        </pc:spChg>
      </pc:sldChg>
      <pc:sldChg chg="modSp mod">
        <pc:chgData name="Alexis Gajardo" userId="eecd09a1-4bea-4b93-ac0c-ca5da9fe1507" providerId="ADAL" clId="{58055CC6-9B1B-4390-B032-2C62608E11F1}" dt="2024-08-09T20:23:22.445" v="11" actId="2711"/>
        <pc:sldMkLst>
          <pc:docMk/>
          <pc:sldMk cId="4282694873" sldId="276"/>
        </pc:sldMkLst>
        <pc:spChg chg="mod">
          <ac:chgData name="Alexis Gajardo" userId="eecd09a1-4bea-4b93-ac0c-ca5da9fe1507" providerId="ADAL" clId="{58055CC6-9B1B-4390-B032-2C62608E11F1}" dt="2024-08-09T20:23:22.445" v="11" actId="2711"/>
          <ac:spMkLst>
            <pc:docMk/>
            <pc:sldMk cId="4282694873" sldId="276"/>
            <ac:spMk id="4" creationId="{119CBA14-3E92-8009-E048-ACCC4A5F84BE}"/>
          </ac:spMkLst>
        </pc:spChg>
      </pc:sldChg>
      <pc:sldChg chg="add">
        <pc:chgData name="Alexis Gajardo" userId="eecd09a1-4bea-4b93-ac0c-ca5da9fe1507" providerId="ADAL" clId="{58055CC6-9B1B-4390-B032-2C62608E11F1}" dt="2024-08-09T20:41:15.580" v="13" actId="2890"/>
        <pc:sldMkLst>
          <pc:docMk/>
          <pc:sldMk cId="1406070675" sldId="277"/>
        </pc:sldMkLst>
      </pc:sldChg>
    </pc:docChg>
  </pc:docChgLst>
  <pc:docChgLst>
    <pc:chgData name="Gladys  Aguilera" userId="64e06f9f-87d0-4b29-bfe1-bab95218a2a5" providerId="ADAL" clId="{10D4A848-B7BB-49D9-9D6E-9EA109EEBD53}"/>
    <pc:docChg chg="delSld">
      <pc:chgData name="Gladys  Aguilera" userId="64e06f9f-87d0-4b29-bfe1-bab95218a2a5" providerId="ADAL" clId="{10D4A848-B7BB-49D9-9D6E-9EA109EEBD53}" dt="2024-08-09T21:22:18.804" v="0" actId="47"/>
      <pc:docMkLst>
        <pc:docMk/>
      </pc:docMkLst>
      <pc:sldChg chg="del">
        <pc:chgData name="Gladys  Aguilera" userId="64e06f9f-87d0-4b29-bfe1-bab95218a2a5" providerId="ADAL" clId="{10D4A848-B7BB-49D9-9D6E-9EA109EEBD53}" dt="2024-08-09T21:22:18.804" v="0" actId="47"/>
        <pc:sldMkLst>
          <pc:docMk/>
          <pc:sldMk cId="2719893748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944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710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358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406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96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258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495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17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008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02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964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889C38-130A-42A8-A008-E1A9AD8A5E16}" type="datetimeFigureOut">
              <a:rPr lang="es-CL" smtClean="0"/>
              <a:t>09-08-2024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0A05E8-2691-4937-88F1-E2897A2C63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76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E7549C3F-D031-E9C5-3D9F-A2A93FAAE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6788423" cy="96012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51FE243-06DA-A19F-6186-20BF0BF8A858}"/>
              </a:ext>
            </a:extLst>
          </p:cNvPr>
          <p:cNvSpPr/>
          <p:nvPr/>
        </p:nvSpPr>
        <p:spPr>
          <a:xfrm>
            <a:off x="10896662" y="7856477"/>
            <a:ext cx="1440000" cy="1440000"/>
          </a:xfrm>
          <a:prstGeom prst="rect">
            <a:avLst/>
          </a:prstGeom>
          <a:solidFill>
            <a:schemeClr val="bg1"/>
          </a:solidFill>
          <a:ln>
            <a:solidFill>
              <a:srgbClr val="3904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L" sz="1200" b="1" dirty="0">
                <a:solidFill>
                  <a:srgbClr val="39040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Código concursante: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550473-3444-56B8-E3D3-AC9D891BE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1667" r="486" b="5948"/>
          <a:stretch/>
        </p:blipFill>
        <p:spPr>
          <a:xfrm>
            <a:off x="609600" y="2108817"/>
            <a:ext cx="11752583" cy="53999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E1B2DC-AE3B-1997-619C-4AD211C962F0}"/>
              </a:ext>
            </a:extLst>
          </p:cNvPr>
          <p:cNvSpPr txBox="1"/>
          <p:nvPr/>
        </p:nvSpPr>
        <p:spPr>
          <a:xfrm>
            <a:off x="8499376" y="1250497"/>
            <a:ext cx="641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5504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7.3 </a:t>
            </a:r>
            <a:r>
              <a:rPr lang="es-ES" sz="2400" b="1" dirty="0">
                <a:solidFill>
                  <a:srgbClr val="5504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DOSSIER DE PROPUESTA</a:t>
            </a:r>
            <a:endParaRPr lang="es-CL" dirty="0">
              <a:solidFill>
                <a:srgbClr val="5504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Nube 20">
            <a:extLst>
              <a:ext uri="{FF2B5EF4-FFF2-40B4-BE49-F238E27FC236}">
                <a16:creationId xmlns:a16="http://schemas.microsoft.com/office/drawing/2014/main" id="{37273213-6134-03CE-666E-C63C15EDAC7E}"/>
              </a:ext>
            </a:extLst>
          </p:cNvPr>
          <p:cNvSpPr/>
          <p:nvPr/>
        </p:nvSpPr>
        <p:spPr>
          <a:xfrm>
            <a:off x="3951316" y="3385883"/>
            <a:ext cx="3604745" cy="282943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s-MX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magen representativa del anteproyecto.</a:t>
            </a:r>
          </a:p>
        </p:txBody>
      </p:sp>
    </p:spTree>
    <p:extLst>
      <p:ext uri="{BB962C8B-B14F-4D97-AF65-F5344CB8AC3E}">
        <p14:creationId xmlns:p14="http://schemas.microsoft.com/office/powerpoint/2010/main" val="395973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C1D81-B7AF-0357-50F7-EA36E538E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A672F-E8F2-6C33-00A1-E79C93B1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B07EE3A-A308-F02E-43A2-A8A04CF8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199" y="-1600198"/>
            <a:ext cx="9601202" cy="12801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9CBA14-3E92-8009-E048-ACCC4A5F84BE}"/>
              </a:ext>
            </a:extLst>
          </p:cNvPr>
          <p:cNvSpPr txBox="1"/>
          <p:nvPr/>
        </p:nvSpPr>
        <p:spPr>
          <a:xfrm>
            <a:off x="640080" y="8931831"/>
            <a:ext cx="706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spc="300" dirty="0">
                <a:solidFill>
                  <a:srgbClr val="39040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VISTAS ANTEPROYECTO DE ARQUITECTURA </a:t>
            </a:r>
            <a:endParaRPr lang="es-CL" spc="300" dirty="0">
              <a:solidFill>
                <a:srgbClr val="39040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C1D81-B7AF-0357-50F7-EA36E538E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A672F-E8F2-6C33-00A1-E79C93B1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B07EE3A-A308-F02E-43A2-A8A04CF8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199" y="-1600198"/>
            <a:ext cx="9601202" cy="12801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9CBA14-3E92-8009-E048-ACCC4A5F84BE}"/>
              </a:ext>
            </a:extLst>
          </p:cNvPr>
          <p:cNvSpPr txBox="1"/>
          <p:nvPr/>
        </p:nvSpPr>
        <p:spPr>
          <a:xfrm>
            <a:off x="640080" y="8931831"/>
            <a:ext cx="706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spc="300" dirty="0">
                <a:solidFill>
                  <a:srgbClr val="39040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VISTAS ANTEPROYECTO DE ARQUITECTURA </a:t>
            </a:r>
            <a:endParaRPr lang="es-CL" spc="300" dirty="0">
              <a:solidFill>
                <a:srgbClr val="39040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7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C1D81-B7AF-0357-50F7-EA36E538E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A672F-E8F2-6C33-00A1-E79C93B1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B07EE3A-A308-F02E-43A2-A8A04CF8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199" y="-1600198"/>
            <a:ext cx="9601202" cy="12801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9CBA14-3E92-8009-E048-ACCC4A5F84BE}"/>
              </a:ext>
            </a:extLst>
          </p:cNvPr>
          <p:cNvSpPr txBox="1"/>
          <p:nvPr/>
        </p:nvSpPr>
        <p:spPr>
          <a:xfrm>
            <a:off x="640080" y="8931831"/>
            <a:ext cx="706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spc="300" dirty="0">
                <a:solidFill>
                  <a:srgbClr val="39040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CUADRO DE SUPERFICIES COMPARATIVO </a:t>
            </a:r>
          </a:p>
        </p:txBody>
      </p:sp>
      <p:sp>
        <p:nvSpPr>
          <p:cNvPr id="7" name="Nube 6">
            <a:extLst>
              <a:ext uri="{FF2B5EF4-FFF2-40B4-BE49-F238E27FC236}">
                <a16:creationId xmlns:a16="http://schemas.microsoft.com/office/drawing/2014/main" id="{A4982B4D-15D9-9FB0-0F3D-4BE2D086D83B}"/>
              </a:ext>
            </a:extLst>
          </p:cNvPr>
          <p:cNvSpPr/>
          <p:nvPr/>
        </p:nvSpPr>
        <p:spPr>
          <a:xfrm>
            <a:off x="2632842" y="4220959"/>
            <a:ext cx="8172367" cy="2829431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Insertar:</a:t>
            </a:r>
          </a:p>
          <a:p>
            <a:pPr lvl="0" algn="just"/>
            <a:r>
              <a:rPr lang="es-MX" sz="1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Cuadro de Superficies Comparativo</a:t>
            </a:r>
            <a:r>
              <a:rPr lang="es-MX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entre el </a:t>
            </a:r>
            <a:r>
              <a:rPr lang="es-MX" sz="1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Programa Arquitectónico Requerido</a:t>
            </a:r>
            <a:r>
              <a:rPr lang="es-MX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del nuevo Museo (Anexo III. Programa Arquitectónico) versus el </a:t>
            </a:r>
            <a:r>
              <a:rPr lang="es-MX" sz="1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Programa Arquitectónico Propuesto</a:t>
            </a:r>
            <a:r>
              <a:rPr lang="es-MX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del nuevo Museo, graficando porcentualmente las diferencias. </a:t>
            </a:r>
            <a:endParaRPr lang="es-C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MX" sz="18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9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C1D81-B7AF-0357-50F7-EA36E538E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A672F-E8F2-6C33-00A1-E79C93B1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B07EE3A-A308-F02E-43A2-A8A04CF8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199" y="-1600198"/>
            <a:ext cx="9601202" cy="128016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6E33FC6-D8C7-FBFB-6C5A-081F4BEE4E6F}"/>
              </a:ext>
            </a:extLst>
          </p:cNvPr>
          <p:cNvSpPr/>
          <p:nvPr/>
        </p:nvSpPr>
        <p:spPr>
          <a:xfrm>
            <a:off x="592979" y="1597025"/>
            <a:ext cx="5807821" cy="3856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Memoria:</a:t>
            </a:r>
          </a:p>
          <a:p>
            <a:pPr algn="just">
              <a:lnSpc>
                <a:spcPct val="150000"/>
              </a:lnSpc>
            </a:pPr>
            <a:endParaRPr lang="es-CL" sz="14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accumsan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egestas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neque ut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fermentum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Integer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imperdiet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condimentum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at magna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dictum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Suspendisse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ut leo ut tortor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pharetra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dapibus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nunc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tincidunt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tempus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neque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faucibus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mauris magna ut ex. Cras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luctus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justo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mollis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CL" sz="14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rhoncus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ut commodo ac,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dignissim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ornare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quis nunc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cursus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at ornare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commodo.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Donec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id mauris id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leo mi,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odio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suscipit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mi.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Phasellus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libero,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eleifend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scelerisque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lacinia ut justo. Nunc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viverra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suscipit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id nunc ac lacinia.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Vestibulum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scelerisque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Morbi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eros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eros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porta id ante in,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urna.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pulvinar non leo non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lobortis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Duis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faucibus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velit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ligula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non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tortor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laoreet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molestie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Cras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dolor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sem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aliquet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eget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1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facilisis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eros commodo. In.</a:t>
            </a:r>
          </a:p>
          <a:p>
            <a:pPr algn="just">
              <a:lnSpc>
                <a:spcPct val="150000"/>
              </a:lnSpc>
            </a:pPr>
            <a:endParaRPr lang="es-CL" sz="1400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Texto: 160 A 200  palabras</a:t>
            </a:r>
          </a:p>
          <a:p>
            <a:endParaRPr lang="es-CL" sz="1400" b="1" dirty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C1679D-BC6A-2A57-F792-19EBA0A15040}"/>
              </a:ext>
            </a:extLst>
          </p:cNvPr>
          <p:cNvSpPr txBox="1"/>
          <p:nvPr/>
        </p:nvSpPr>
        <p:spPr>
          <a:xfrm>
            <a:off x="640080" y="8931831"/>
            <a:ext cx="706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spc="300" dirty="0">
                <a:solidFill>
                  <a:srgbClr val="39040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MEMORIA ( + MATERIAL GRAFICO)</a:t>
            </a:r>
            <a:endParaRPr lang="es-CL" spc="300" dirty="0">
              <a:solidFill>
                <a:srgbClr val="39040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1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C1D81-B7AF-0357-50F7-EA36E538E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A672F-E8F2-6C33-00A1-E79C93B1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B07EE3A-A308-F02E-43A2-A8A04CF8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199" y="-1600198"/>
            <a:ext cx="9601202" cy="12801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9CBA14-3E92-8009-E048-ACCC4A5F84BE}"/>
              </a:ext>
            </a:extLst>
          </p:cNvPr>
          <p:cNvSpPr txBox="1"/>
          <p:nvPr/>
        </p:nvSpPr>
        <p:spPr>
          <a:xfrm>
            <a:off x="640080" y="8931831"/>
            <a:ext cx="572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spc="300" dirty="0">
                <a:solidFill>
                  <a:srgbClr val="39040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PLANTAS ARQUITECTURA</a:t>
            </a:r>
            <a:endParaRPr lang="es-CL" spc="300" dirty="0">
              <a:solidFill>
                <a:srgbClr val="39040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8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C1D81-B7AF-0357-50F7-EA36E538E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A672F-E8F2-6C33-00A1-E79C93B1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B07EE3A-A308-F02E-43A2-A8A04CF8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199" y="-1600198"/>
            <a:ext cx="9601202" cy="12801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9CBA14-3E92-8009-E048-ACCC4A5F84BE}"/>
              </a:ext>
            </a:extLst>
          </p:cNvPr>
          <p:cNvSpPr txBox="1"/>
          <p:nvPr/>
        </p:nvSpPr>
        <p:spPr>
          <a:xfrm>
            <a:off x="640080" y="8931831"/>
            <a:ext cx="572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spc="300" dirty="0">
                <a:solidFill>
                  <a:srgbClr val="39040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PLANTAS ARQUITECTURA</a:t>
            </a:r>
            <a:endParaRPr lang="es-CL" spc="300" dirty="0">
              <a:solidFill>
                <a:srgbClr val="39040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1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C1D81-B7AF-0357-50F7-EA36E538E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A672F-E8F2-6C33-00A1-E79C93B1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B07EE3A-A308-F02E-43A2-A8A04CF8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199" y="-1600198"/>
            <a:ext cx="9601202" cy="12801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9CBA14-3E92-8009-E048-ACCC4A5F84BE}"/>
              </a:ext>
            </a:extLst>
          </p:cNvPr>
          <p:cNvSpPr txBox="1"/>
          <p:nvPr/>
        </p:nvSpPr>
        <p:spPr>
          <a:xfrm>
            <a:off x="640080" y="8931831"/>
            <a:ext cx="572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spc="300" dirty="0">
                <a:solidFill>
                  <a:srgbClr val="39040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CORTES ARQUITECTURA</a:t>
            </a:r>
            <a:endParaRPr lang="es-CL" spc="300" dirty="0">
              <a:solidFill>
                <a:srgbClr val="39040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6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C1D81-B7AF-0357-50F7-EA36E538E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A672F-E8F2-6C33-00A1-E79C93B1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B07EE3A-A308-F02E-43A2-A8A04CF8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199" y="-1600198"/>
            <a:ext cx="9601202" cy="12801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9CBA14-3E92-8009-E048-ACCC4A5F84BE}"/>
              </a:ext>
            </a:extLst>
          </p:cNvPr>
          <p:cNvSpPr txBox="1"/>
          <p:nvPr/>
        </p:nvSpPr>
        <p:spPr>
          <a:xfrm>
            <a:off x="640080" y="8931831"/>
            <a:ext cx="572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spc="300" dirty="0">
                <a:solidFill>
                  <a:srgbClr val="39040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CORTES ARQUITECTURA</a:t>
            </a:r>
            <a:endParaRPr lang="es-CL" spc="300" dirty="0">
              <a:solidFill>
                <a:srgbClr val="39040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6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C1D81-B7AF-0357-50F7-EA36E538E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A672F-E8F2-6C33-00A1-E79C93B1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B07EE3A-A308-F02E-43A2-A8A04CF8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199" y="-1600198"/>
            <a:ext cx="9601202" cy="12801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9CBA14-3E92-8009-E048-ACCC4A5F84BE}"/>
              </a:ext>
            </a:extLst>
          </p:cNvPr>
          <p:cNvSpPr txBox="1"/>
          <p:nvPr/>
        </p:nvSpPr>
        <p:spPr>
          <a:xfrm>
            <a:off x="640080" y="8931831"/>
            <a:ext cx="706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spc="300" dirty="0">
                <a:solidFill>
                  <a:srgbClr val="39040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CORTES ARQUITECTURA _ LONGITUDINALES</a:t>
            </a:r>
            <a:endParaRPr lang="es-CL" spc="300" dirty="0">
              <a:solidFill>
                <a:srgbClr val="39040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1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C1D81-B7AF-0357-50F7-EA36E538E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A672F-E8F2-6C33-00A1-E79C93B1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B07EE3A-A308-F02E-43A2-A8A04CF8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199" y="-1600198"/>
            <a:ext cx="9601202" cy="12801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9CBA14-3E92-8009-E048-ACCC4A5F84BE}"/>
              </a:ext>
            </a:extLst>
          </p:cNvPr>
          <p:cNvSpPr txBox="1"/>
          <p:nvPr/>
        </p:nvSpPr>
        <p:spPr>
          <a:xfrm>
            <a:off x="640080" y="8931831"/>
            <a:ext cx="706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spc="300" dirty="0">
                <a:solidFill>
                  <a:srgbClr val="39040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CORTES ARQUITECTURA _ LONGITUDINALES</a:t>
            </a:r>
            <a:endParaRPr lang="es-CL" spc="300" dirty="0">
              <a:solidFill>
                <a:srgbClr val="39040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8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C1D81-B7AF-0357-50F7-EA36E538E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A672F-E8F2-6C33-00A1-E79C93B11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B07EE3A-A308-F02E-43A2-A8A04CF8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199" y="-1600198"/>
            <a:ext cx="9601202" cy="12801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9CBA14-3E92-8009-E048-ACCC4A5F84BE}"/>
              </a:ext>
            </a:extLst>
          </p:cNvPr>
          <p:cNvSpPr txBox="1"/>
          <p:nvPr/>
        </p:nvSpPr>
        <p:spPr>
          <a:xfrm>
            <a:off x="640080" y="8931831"/>
            <a:ext cx="706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spc="300" dirty="0">
                <a:solidFill>
                  <a:srgbClr val="39040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ELEVACIONES ARQUITECTURA</a:t>
            </a:r>
            <a:endParaRPr lang="es-CL" spc="300" dirty="0">
              <a:solidFill>
                <a:srgbClr val="39040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287</Words>
  <Application>Microsoft Office PowerPoint</Application>
  <PresentationFormat>Papel A3 (297 x 420 mm)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sulian  hau</dc:creator>
  <cp:lastModifiedBy>Gladys  Aguilera</cp:lastModifiedBy>
  <cp:revision>5</cp:revision>
  <dcterms:created xsi:type="dcterms:W3CDTF">2024-08-09T15:20:09Z</dcterms:created>
  <dcterms:modified xsi:type="dcterms:W3CDTF">2024-08-09T21:22:26Z</dcterms:modified>
</cp:coreProperties>
</file>